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1" r:id="rId1"/>
  </p:sldMasterIdLst>
  <p:notesMasterIdLst>
    <p:notesMasterId r:id="rId5"/>
  </p:notesMasterIdLst>
  <p:handoutMasterIdLst>
    <p:handoutMasterId r:id="rId6"/>
  </p:handoutMasterIdLst>
  <p:sldIdLst>
    <p:sldId id="279" r:id="rId2"/>
    <p:sldId id="278" r:id="rId3"/>
    <p:sldId id="280" r:id="rId4"/>
  </p:sldIdLst>
  <p:sldSz cx="12188825" cy="6858000"/>
  <p:notesSz cx="6950075" cy="9236075"/>
  <p:defaultTextStyle>
    <a:defPPr>
      <a:defRPr lang="en-US"/>
    </a:defPPr>
    <a:lvl1pPr marL="0" algn="l" defTabSz="914240" rtl="0" eaLnBrk="1" latinLnBrk="0" hangingPunct="1">
      <a:defRPr sz="1800" kern="1200">
        <a:solidFill>
          <a:schemeClr val="tx1"/>
        </a:solidFill>
        <a:latin typeface="+mn-lt"/>
        <a:ea typeface="+mn-ea"/>
        <a:cs typeface="+mn-cs"/>
      </a:defRPr>
    </a:lvl1pPr>
    <a:lvl2pPr marL="457120" algn="l" defTabSz="914240" rtl="0" eaLnBrk="1" latinLnBrk="0" hangingPunct="1">
      <a:defRPr sz="1800" kern="1200">
        <a:solidFill>
          <a:schemeClr val="tx1"/>
        </a:solidFill>
        <a:latin typeface="+mn-lt"/>
        <a:ea typeface="+mn-ea"/>
        <a:cs typeface="+mn-cs"/>
      </a:defRPr>
    </a:lvl2pPr>
    <a:lvl3pPr marL="914240" algn="l" defTabSz="914240" rtl="0" eaLnBrk="1" latinLnBrk="0" hangingPunct="1">
      <a:defRPr sz="1800" kern="1200">
        <a:solidFill>
          <a:schemeClr val="tx1"/>
        </a:solidFill>
        <a:latin typeface="+mn-lt"/>
        <a:ea typeface="+mn-ea"/>
        <a:cs typeface="+mn-cs"/>
      </a:defRPr>
    </a:lvl3pPr>
    <a:lvl4pPr marL="1371360" algn="l" defTabSz="914240" rtl="0" eaLnBrk="1" latinLnBrk="0" hangingPunct="1">
      <a:defRPr sz="1800" kern="1200">
        <a:solidFill>
          <a:schemeClr val="tx1"/>
        </a:solidFill>
        <a:latin typeface="+mn-lt"/>
        <a:ea typeface="+mn-ea"/>
        <a:cs typeface="+mn-cs"/>
      </a:defRPr>
    </a:lvl4pPr>
    <a:lvl5pPr marL="1828480" algn="l" defTabSz="914240" rtl="0" eaLnBrk="1" latinLnBrk="0" hangingPunct="1">
      <a:defRPr sz="1800" kern="1200">
        <a:solidFill>
          <a:schemeClr val="tx1"/>
        </a:solidFill>
        <a:latin typeface="+mn-lt"/>
        <a:ea typeface="+mn-ea"/>
        <a:cs typeface="+mn-cs"/>
      </a:defRPr>
    </a:lvl5pPr>
    <a:lvl6pPr marL="2285600" algn="l" defTabSz="914240" rtl="0" eaLnBrk="1" latinLnBrk="0" hangingPunct="1">
      <a:defRPr sz="1800" kern="1200">
        <a:solidFill>
          <a:schemeClr val="tx1"/>
        </a:solidFill>
        <a:latin typeface="+mn-lt"/>
        <a:ea typeface="+mn-ea"/>
        <a:cs typeface="+mn-cs"/>
      </a:defRPr>
    </a:lvl6pPr>
    <a:lvl7pPr marL="2742720" algn="l" defTabSz="914240" rtl="0" eaLnBrk="1" latinLnBrk="0" hangingPunct="1">
      <a:defRPr sz="1800" kern="1200">
        <a:solidFill>
          <a:schemeClr val="tx1"/>
        </a:solidFill>
        <a:latin typeface="+mn-lt"/>
        <a:ea typeface="+mn-ea"/>
        <a:cs typeface="+mn-cs"/>
      </a:defRPr>
    </a:lvl7pPr>
    <a:lvl8pPr marL="3199840" algn="l" defTabSz="914240" rtl="0" eaLnBrk="1" latinLnBrk="0" hangingPunct="1">
      <a:defRPr sz="1800" kern="1200">
        <a:solidFill>
          <a:schemeClr val="tx1"/>
        </a:solidFill>
        <a:latin typeface="+mn-lt"/>
        <a:ea typeface="+mn-ea"/>
        <a:cs typeface="+mn-cs"/>
      </a:defRPr>
    </a:lvl8pPr>
    <a:lvl9pPr marL="3656960" algn="l" defTabSz="91424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7" pos="3839" userDrawn="1">
          <p15:clr>
            <a:srgbClr val="A4A3A4"/>
          </p15:clr>
        </p15:guide>
        <p15:guide id="9" pos="7055" userDrawn="1">
          <p15:clr>
            <a:srgbClr val="A4A3A4"/>
          </p15:clr>
        </p15:guide>
        <p15:guide id="10" orient="horz" pos="2184" userDrawn="1">
          <p15:clr>
            <a:srgbClr val="C35EA4"/>
          </p15:clr>
        </p15:guide>
        <p15:guide id="12" pos="575" userDrawn="1">
          <p15:clr>
            <a:srgbClr val="A4A3A4"/>
          </p15:clr>
        </p15:guide>
      </p15:sldGuideLst>
    </p:ext>
    <p:ext uri="{2D200454-40CA-4A62-9FC3-DE9A4176ACB9}">
      <p15:notesGuideLst xmlns:p15="http://schemas.microsoft.com/office/powerpoint/2012/main">
        <p15:guide id="1" orient="horz" pos="2909" userDrawn="1">
          <p15:clr>
            <a:srgbClr val="A4A3A4"/>
          </p15:clr>
        </p15:guide>
        <p15:guide id="2" pos="219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D0E0"/>
    <a:srgbClr val="4F3C05"/>
    <a:srgbClr val="E51D33"/>
    <a:srgbClr val="DAA600"/>
    <a:srgbClr val="B686DA"/>
    <a:srgbClr val="FFA7A7"/>
    <a:srgbClr val="F2A36E"/>
    <a:srgbClr val="5781C1"/>
    <a:srgbClr val="F7F7F7"/>
    <a:srgbClr val="7294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1368" autoAdjust="0"/>
    <p:restoredTop sz="96327" autoAdjust="0"/>
  </p:normalViewPr>
  <p:slideViewPr>
    <p:cSldViewPr snapToGrid="0" showGuides="1">
      <p:cViewPr varScale="1">
        <p:scale>
          <a:sx n="109" d="100"/>
          <a:sy n="109" d="100"/>
        </p:scale>
        <p:origin x="216" y="600"/>
      </p:cViewPr>
      <p:guideLst>
        <p:guide pos="3839"/>
        <p:guide pos="7055"/>
        <p:guide orient="horz" pos="2184"/>
        <p:guide pos="575"/>
      </p:guideLst>
    </p:cSldViewPr>
  </p:slideViewPr>
  <p:outlineViewPr>
    <p:cViewPr>
      <p:scale>
        <a:sx n="33" d="100"/>
        <a:sy n="33" d="100"/>
      </p:scale>
      <p:origin x="0" y="0"/>
    </p:cViewPr>
  </p:outlineViewPr>
  <p:notesTextViewPr>
    <p:cViewPr>
      <p:scale>
        <a:sx n="3" d="2"/>
        <a:sy n="3" d="2"/>
      </p:scale>
      <p:origin x="0" y="0"/>
    </p:cViewPr>
  </p:notesTextViewPr>
  <p:sorterViewPr>
    <p:cViewPr>
      <p:scale>
        <a:sx n="52" d="100"/>
        <a:sy n="52" d="100"/>
      </p:scale>
      <p:origin x="0" y="0"/>
    </p:cViewPr>
  </p:sorterViewPr>
  <p:notesViewPr>
    <p:cSldViewPr snapToGrid="0" showGuides="1">
      <p:cViewPr varScale="1">
        <p:scale>
          <a:sx n="71" d="100"/>
          <a:sy n="71" d="100"/>
        </p:scale>
        <p:origin x="2904" y="66"/>
      </p:cViewPr>
      <p:guideLst>
        <p:guide orient="horz" pos="2909"/>
        <p:guide pos="219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5" Type="http://schemas.openxmlformats.org/officeDocument/2006/relationships/notesMaster" Target="notesMasters/notesMaster1.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11699" cy="463696"/>
          </a:xfrm>
          <a:prstGeom prst="rect">
            <a:avLst/>
          </a:prstGeom>
        </p:spPr>
        <p:txBody>
          <a:bodyPr vert="horz" lIns="91436" tIns="45718" rIns="91436" bIns="45718" rtlCol="0"/>
          <a:lstStyle>
            <a:lvl1pPr algn="l">
              <a:defRPr sz="12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3936768" y="1"/>
            <a:ext cx="3011699" cy="463696"/>
          </a:xfrm>
          <a:prstGeom prst="rect">
            <a:avLst/>
          </a:prstGeom>
        </p:spPr>
        <p:txBody>
          <a:bodyPr vert="horz" lIns="91436" tIns="45718" rIns="91436" bIns="45718" rtlCol="0"/>
          <a:lstStyle>
            <a:lvl1pPr algn="r">
              <a:defRPr sz="1200"/>
            </a:lvl1pPr>
          </a:lstStyle>
          <a:p>
            <a:fld id="{67F32F8B-429E-45D3-A6EF-7110C94B56DE}" type="datetimeFigureOut">
              <a:rPr lang="en-US" smtClean="0">
                <a:latin typeface="Arial" panose="020B0604020202020204" pitchFamily="34" charset="0"/>
              </a:rPr>
              <a:t>1/19/21</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0" y="8772380"/>
            <a:ext cx="3011699" cy="463696"/>
          </a:xfrm>
          <a:prstGeom prst="rect">
            <a:avLst/>
          </a:prstGeom>
        </p:spPr>
        <p:txBody>
          <a:bodyPr vert="horz" lIns="91436" tIns="45718" rIns="91436" bIns="45718" rtlCol="0" anchor="b"/>
          <a:lstStyle>
            <a:lvl1pPr algn="l">
              <a:defRPr sz="12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3936768" y="8772380"/>
            <a:ext cx="3011699" cy="463696"/>
          </a:xfrm>
          <a:prstGeom prst="rect">
            <a:avLst/>
          </a:prstGeom>
        </p:spPr>
        <p:txBody>
          <a:bodyPr vert="horz" lIns="91436" tIns="45718" rIns="91436" bIns="45718" rtlCol="0" anchor="b"/>
          <a:lstStyle>
            <a:lvl1pPr algn="r">
              <a:defRPr sz="1200"/>
            </a:lvl1pPr>
          </a:lstStyle>
          <a:p>
            <a:fld id="{D0A90A03-D856-401F-8EAD-377E18EE9FD0}"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514268146"/>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png>
</file>

<file path=ppt/media/image2.png>
</file>

<file path=ppt/media/image3.jpeg>
</file>

<file path=ppt/media/image5.jpe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982663" y="290513"/>
            <a:ext cx="4984750" cy="2805112"/>
          </a:xfrm>
          <a:prstGeom prst="rect">
            <a:avLst/>
          </a:prstGeom>
          <a:noFill/>
          <a:ln w="12700">
            <a:solidFill>
              <a:prstClr val="black"/>
            </a:solidFill>
          </a:ln>
        </p:spPr>
        <p:txBody>
          <a:bodyPr vert="horz" lIns="92433" tIns="46216" rIns="92433" bIns="46216" rtlCol="0" anchor="ctr"/>
          <a:lstStyle/>
          <a:p>
            <a:endParaRPr lang="en-US" dirty="0"/>
          </a:p>
        </p:txBody>
      </p:sp>
      <p:sp>
        <p:nvSpPr>
          <p:cNvPr id="5" name="Notes Placeholder 4"/>
          <p:cNvSpPr>
            <a:spLocks noGrp="1"/>
          </p:cNvSpPr>
          <p:nvPr>
            <p:ph type="body" sz="quarter" idx="3"/>
          </p:nvPr>
        </p:nvSpPr>
        <p:spPr>
          <a:xfrm>
            <a:off x="222638" y="3238364"/>
            <a:ext cx="6504800" cy="5740537"/>
          </a:xfrm>
          <a:prstGeom prst="rect">
            <a:avLst/>
          </a:prstGeom>
        </p:spPr>
        <p:txBody>
          <a:bodyPr vert="horz" lIns="92433" tIns="46216" rIns="92433" bIns="46216"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5"/>
          </p:nvPr>
        </p:nvSpPr>
        <p:spPr>
          <a:xfrm>
            <a:off x="6362700" y="8772669"/>
            <a:ext cx="585768" cy="463406"/>
          </a:xfrm>
          <a:prstGeom prst="rect">
            <a:avLst/>
          </a:prstGeom>
        </p:spPr>
        <p:txBody>
          <a:bodyPr vert="horz" lIns="92433" tIns="46216" rIns="92433" bIns="46216" rtlCol="0" anchor="b"/>
          <a:lstStyle>
            <a:lvl1pPr algn="r">
              <a:defRPr sz="1000">
                <a:latin typeface="Arial" panose="020B0604020202020204" pitchFamily="34" charset="0"/>
              </a:defRPr>
            </a:lvl1pPr>
          </a:lstStyle>
          <a:p>
            <a:fld id="{F42FCFFD-459B-4F74-BD48-8157E1337D42}" type="slidenum">
              <a:rPr lang="en-US" smtClean="0"/>
              <a:pPr/>
              <a:t>‹#›</a:t>
            </a:fld>
            <a:endParaRPr lang="en-US" dirty="0"/>
          </a:p>
        </p:txBody>
      </p:sp>
    </p:spTree>
    <p:extLst>
      <p:ext uri="{BB962C8B-B14F-4D97-AF65-F5344CB8AC3E}">
        <p14:creationId xmlns:p14="http://schemas.microsoft.com/office/powerpoint/2010/main" val="756588982"/>
      </p:ext>
    </p:extLst>
  </p:cSld>
  <p:clrMap bg1="lt1" tx1="dk1" bg2="lt2" tx2="dk2" accent1="accent1" accent2="accent2" accent3="accent3" accent4="accent4" accent5="accent5" accent6="accent6" hlink="hlink" folHlink="folHlink"/>
  <p:notesStyle>
    <a:lvl1pPr marL="0" algn="l" defTabSz="914240" rtl="0" eaLnBrk="1" latinLnBrk="0" hangingPunct="1">
      <a:defRPr sz="2400" kern="1200">
        <a:solidFill>
          <a:schemeClr val="tx1"/>
        </a:solidFill>
        <a:latin typeface="Arial" panose="020B0604020202020204" pitchFamily="34" charset="0"/>
        <a:ea typeface="+mn-ea"/>
        <a:cs typeface="+mn-cs"/>
      </a:defRPr>
    </a:lvl1pPr>
    <a:lvl2pPr marL="457120" algn="l" defTabSz="914240" rtl="0" eaLnBrk="1" latinLnBrk="0" hangingPunct="1">
      <a:defRPr sz="2400" kern="1200">
        <a:solidFill>
          <a:schemeClr val="tx1"/>
        </a:solidFill>
        <a:latin typeface="Arial" panose="020B0604020202020204" pitchFamily="34" charset="0"/>
        <a:ea typeface="+mn-ea"/>
        <a:cs typeface="+mn-cs"/>
      </a:defRPr>
    </a:lvl2pPr>
    <a:lvl3pPr marL="914240" algn="l" defTabSz="914240" rtl="0" eaLnBrk="1" latinLnBrk="0" hangingPunct="1">
      <a:defRPr sz="2400" kern="1200">
        <a:solidFill>
          <a:schemeClr val="tx1"/>
        </a:solidFill>
        <a:latin typeface="Arial" panose="020B0604020202020204" pitchFamily="34" charset="0"/>
        <a:ea typeface="+mn-ea"/>
        <a:cs typeface="+mn-cs"/>
      </a:defRPr>
    </a:lvl3pPr>
    <a:lvl4pPr marL="1371360" algn="l" defTabSz="914240" rtl="0" eaLnBrk="1" latinLnBrk="0" hangingPunct="1">
      <a:defRPr sz="2400" kern="1200">
        <a:solidFill>
          <a:schemeClr val="tx1"/>
        </a:solidFill>
        <a:latin typeface="Arial" panose="020B0604020202020204" pitchFamily="34" charset="0"/>
        <a:ea typeface="+mn-ea"/>
        <a:cs typeface="+mn-cs"/>
      </a:defRPr>
    </a:lvl4pPr>
    <a:lvl5pPr marL="1828480" algn="l" defTabSz="914240" rtl="0" eaLnBrk="1" latinLnBrk="0" hangingPunct="1">
      <a:defRPr sz="2400" kern="1200">
        <a:solidFill>
          <a:schemeClr val="tx1"/>
        </a:solidFill>
        <a:latin typeface="Arial" panose="020B0604020202020204" pitchFamily="34" charset="0"/>
        <a:ea typeface="+mn-ea"/>
        <a:cs typeface="+mn-cs"/>
      </a:defRPr>
    </a:lvl5pPr>
    <a:lvl6pPr marL="2285600" algn="l" defTabSz="914240" rtl="0" eaLnBrk="1" latinLnBrk="0" hangingPunct="1">
      <a:defRPr sz="1200" kern="1200">
        <a:solidFill>
          <a:schemeClr val="tx1"/>
        </a:solidFill>
        <a:latin typeface="+mn-lt"/>
        <a:ea typeface="+mn-ea"/>
        <a:cs typeface="+mn-cs"/>
      </a:defRPr>
    </a:lvl6pPr>
    <a:lvl7pPr marL="2742720" algn="l" defTabSz="914240" rtl="0" eaLnBrk="1" latinLnBrk="0" hangingPunct="1">
      <a:defRPr sz="1200" kern="1200">
        <a:solidFill>
          <a:schemeClr val="tx1"/>
        </a:solidFill>
        <a:latin typeface="+mn-lt"/>
        <a:ea typeface="+mn-ea"/>
        <a:cs typeface="+mn-cs"/>
      </a:defRPr>
    </a:lvl7pPr>
    <a:lvl8pPr marL="3199840" algn="l" defTabSz="914240" rtl="0" eaLnBrk="1" latinLnBrk="0" hangingPunct="1">
      <a:defRPr sz="1200" kern="1200">
        <a:solidFill>
          <a:schemeClr val="tx1"/>
        </a:solidFill>
        <a:latin typeface="+mn-lt"/>
        <a:ea typeface="+mn-ea"/>
        <a:cs typeface="+mn-cs"/>
      </a:defRPr>
    </a:lvl8pPr>
    <a:lvl9pPr marL="3656960" algn="l" defTabSz="91424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pos="2189" userDrawn="1">
          <p15:clr>
            <a:srgbClr val="F26B43"/>
          </p15:clr>
        </p15:guide>
      </p15:sldGuideLst>
    </p:ext>
  </p:extLst>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Full Image">
    <p:bg>
      <p:bgPr>
        <a:solidFill>
          <a:schemeClr val="tx1"/>
        </a:solidFill>
        <a:effectLst/>
      </p:bgPr>
    </p:bg>
    <p:spTree>
      <p:nvGrpSpPr>
        <p:cNvPr id="1" name=""/>
        <p:cNvGrpSpPr/>
        <p:nvPr/>
      </p:nvGrpSpPr>
      <p:grpSpPr>
        <a:xfrm>
          <a:off x="0" y="0"/>
          <a:ext cx="0" cy="0"/>
          <a:chOff x="0" y="0"/>
          <a:chExt cx="0" cy="0"/>
        </a:xfrm>
      </p:grpSpPr>
      <p:grpSp>
        <p:nvGrpSpPr>
          <p:cNvPr id="4" name="Group 3"/>
          <p:cNvGrpSpPr/>
          <p:nvPr/>
        </p:nvGrpSpPr>
        <p:grpSpPr>
          <a:xfrm>
            <a:off x="0" y="1"/>
            <a:ext cx="12182943" cy="6861313"/>
            <a:chOff x="-1" y="-2"/>
            <a:chExt cx="12186116" cy="6861313"/>
          </a:xfrm>
        </p:grpSpPr>
        <p:pic>
          <p:nvPicPr>
            <p:cNvPr id="10" name="Picture 9">
              <a:extLst>
                <a:ext uri="{FF2B5EF4-FFF2-40B4-BE49-F238E27FC236}">
                  <a16:creationId xmlns:a16="http://schemas.microsoft.com/office/drawing/2014/main" id="{7512C017-81AE-BC47-B039-423D3A3E300D}"/>
                </a:ext>
              </a:extLst>
            </p:cNvPr>
            <p:cNvPicPr>
              <a:picLocks noChangeAspect="1"/>
            </p:cNvPicPr>
            <p:nvPr userDrawn="1"/>
          </p:nvPicPr>
          <p:blipFill>
            <a:blip r:embed="rId2"/>
            <a:stretch>
              <a:fillRect/>
            </a:stretch>
          </p:blipFill>
          <p:spPr>
            <a:xfrm>
              <a:off x="-1" y="-2"/>
              <a:ext cx="12186116" cy="6861313"/>
            </a:xfrm>
            <a:prstGeom prst="rect">
              <a:avLst/>
            </a:prstGeom>
          </p:spPr>
        </p:pic>
        <p:pic>
          <p:nvPicPr>
            <p:cNvPr id="12" name="Picture 11">
              <a:extLst>
                <a:ext uri="{FF2B5EF4-FFF2-40B4-BE49-F238E27FC236}">
                  <a16:creationId xmlns:a16="http://schemas.microsoft.com/office/drawing/2014/main" id="{CA916E28-3B64-0C4F-A3C2-012A647E25E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758947" y="1068298"/>
              <a:ext cx="2350430" cy="761639"/>
            </a:xfrm>
            <a:prstGeom prst="rect">
              <a:avLst/>
            </a:prstGeom>
          </p:spPr>
        </p:pic>
        <p:cxnSp>
          <p:nvCxnSpPr>
            <p:cNvPr id="14" name="Straight Connector 13">
              <a:extLst>
                <a:ext uri="{FF2B5EF4-FFF2-40B4-BE49-F238E27FC236}">
                  <a16:creationId xmlns:a16="http://schemas.microsoft.com/office/drawing/2014/main" id="{5061144D-925C-6649-8B8D-0BA5AE873666}"/>
                </a:ext>
              </a:extLst>
            </p:cNvPr>
            <p:cNvCxnSpPr/>
            <p:nvPr userDrawn="1"/>
          </p:nvCxnSpPr>
          <p:spPr>
            <a:xfrm>
              <a:off x="5467197" y="610930"/>
              <a:ext cx="0" cy="1340042"/>
            </a:xfrm>
            <a:prstGeom prst="line">
              <a:avLst/>
            </a:prstGeom>
            <a:ln w="12700">
              <a:solidFill>
                <a:srgbClr val="262626"/>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hasCustomPrompt="1"/>
          </p:nvPr>
        </p:nvSpPr>
        <p:spPr>
          <a:xfrm>
            <a:off x="5615975" y="197449"/>
            <a:ext cx="6399133" cy="1372183"/>
          </a:xfrm>
          <a:prstGeom prst="rect">
            <a:avLst/>
          </a:prstGeom>
        </p:spPr>
        <p:txBody>
          <a:bodyPr lIns="0" tIns="0" rIns="0" bIns="0" anchor="b">
            <a:noAutofit/>
          </a:bodyPr>
          <a:lstStyle>
            <a:lvl1pPr marL="0" algn="l" defTabSz="514350" rtl="0" eaLnBrk="1" latinLnBrk="0" hangingPunct="1">
              <a:lnSpc>
                <a:spcPct val="100000"/>
              </a:lnSpc>
              <a:spcBef>
                <a:spcPct val="0"/>
              </a:spcBef>
              <a:buNone/>
              <a:defRPr lang="en-US" sz="4000" b="1" kern="1200" dirty="0">
                <a:solidFill>
                  <a:srgbClr val="CC0035"/>
                </a:solidFill>
                <a:latin typeface="Arial" panose="020B0604020202020204" pitchFamily="34" charset="0"/>
                <a:ea typeface="+mj-ea"/>
                <a:cs typeface="Arial" panose="020B0604020202020204" pitchFamily="34" charset="0"/>
              </a:defRPr>
            </a:lvl1pPr>
          </a:lstStyle>
          <a:p>
            <a:r>
              <a:rPr lang="en-US" dirty="0"/>
              <a:t>Click to add title</a:t>
            </a:r>
          </a:p>
        </p:txBody>
      </p:sp>
      <p:sp>
        <p:nvSpPr>
          <p:cNvPr id="3" name="Subtitle 2"/>
          <p:cNvSpPr>
            <a:spLocks noGrp="1"/>
          </p:cNvSpPr>
          <p:nvPr>
            <p:ph type="subTitle" idx="1" hasCustomPrompt="1"/>
          </p:nvPr>
        </p:nvSpPr>
        <p:spPr>
          <a:xfrm>
            <a:off x="5636759" y="1599715"/>
            <a:ext cx="3848335" cy="364759"/>
          </a:xfrm>
          <a:prstGeom prst="rect">
            <a:avLst/>
          </a:prstGeom>
        </p:spPr>
        <p:txBody>
          <a:bodyPr lIns="0" tIns="0" rIns="0" bIns="0" anchor="ctr">
            <a:noAutofit/>
          </a:bodyPr>
          <a:lstStyle>
            <a:lvl1pPr marL="0" indent="0" algn="l">
              <a:buNone/>
              <a:defRPr lang="en-US" sz="1400" b="1" kern="1200">
                <a:solidFill>
                  <a:schemeClr val="tx1">
                    <a:lumMod val="95000"/>
                    <a:lumOff val="5000"/>
                  </a:schemeClr>
                </a:solidFill>
                <a:latin typeface="+mj-lt"/>
                <a:ea typeface="+mj-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text</a:t>
            </a:r>
          </a:p>
        </p:txBody>
      </p:sp>
      <p:sp>
        <p:nvSpPr>
          <p:cNvPr id="6" name="Text Placeholder 5"/>
          <p:cNvSpPr>
            <a:spLocks noGrp="1"/>
          </p:cNvSpPr>
          <p:nvPr>
            <p:ph type="body" sz="quarter" idx="10" hasCustomPrompt="1"/>
          </p:nvPr>
        </p:nvSpPr>
        <p:spPr>
          <a:xfrm>
            <a:off x="8799513" y="1599711"/>
            <a:ext cx="2444074" cy="365760"/>
          </a:xfrm>
          <a:prstGeom prst="rect">
            <a:avLst/>
          </a:prstGeom>
        </p:spPr>
        <p:txBody>
          <a:bodyPr anchor="ctr">
            <a:normAutofit/>
          </a:bodyPr>
          <a:lstStyle>
            <a:lvl1pPr marL="0" indent="0">
              <a:buFontTx/>
              <a:buNone/>
              <a:defRPr sz="1400">
                <a:latin typeface="+mj-lt"/>
              </a:defRPr>
            </a:lvl1pPr>
            <a:lvl2pPr marL="257175" indent="0">
              <a:buFontTx/>
              <a:buNone/>
              <a:defRPr/>
            </a:lvl2pPr>
            <a:lvl3pPr marL="514350" indent="0">
              <a:buFontTx/>
              <a:buNone/>
              <a:defRPr/>
            </a:lvl3pPr>
            <a:lvl4pPr marL="771525" indent="0">
              <a:buFontTx/>
              <a:buNone/>
              <a:defRPr/>
            </a:lvl4pPr>
            <a:lvl5pPr marL="1028700" indent="0">
              <a:buFontTx/>
              <a:buNone/>
              <a:defRPr/>
            </a:lvl5pPr>
          </a:lstStyle>
          <a:p>
            <a:pPr lvl="0"/>
            <a:r>
              <a:rPr lang="en-US" dirty="0"/>
              <a:t>Click to add text</a:t>
            </a:r>
          </a:p>
        </p:txBody>
      </p:sp>
      <p:cxnSp>
        <p:nvCxnSpPr>
          <p:cNvPr id="7" name="Straight Connector 6"/>
          <p:cNvCxnSpPr/>
          <p:nvPr userDrawn="1"/>
        </p:nvCxnSpPr>
        <p:spPr>
          <a:xfrm>
            <a:off x="8781473" y="1641764"/>
            <a:ext cx="0" cy="290945"/>
          </a:xfrm>
          <a:prstGeom prst="line">
            <a:avLst/>
          </a:prstGeom>
          <a:ln w="317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173134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551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Blue Section Break or Call Out">
    <p:bg>
      <p:bgPr>
        <a:solidFill>
          <a:srgbClr val="354CA1"/>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 y="3546707"/>
            <a:ext cx="12188825" cy="650648"/>
          </a:xfrm>
          <a:prstGeom prst="rect">
            <a:avLst/>
          </a:prstGeom>
        </p:spPr>
        <p:txBody>
          <a:bodyPr>
            <a:normAutofit/>
          </a:bodyPr>
          <a:lstStyle>
            <a:lvl1pPr marL="0" indent="0" algn="ctr">
              <a:spcBef>
                <a:spcPts val="0"/>
              </a:spcBef>
              <a:buNone/>
              <a:defRPr lang="en-US" sz="2000" b="0" kern="1200" dirty="0">
                <a:solidFill>
                  <a:schemeClr val="bg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subtitle</a:t>
            </a:r>
          </a:p>
        </p:txBody>
      </p:sp>
      <p:sp>
        <p:nvSpPr>
          <p:cNvPr id="9"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1762271"/>
            <a:ext cx="12188825" cy="1605339"/>
          </a:xfrm>
        </p:spPr>
        <p:txBody>
          <a:bodyPr anchor="b">
            <a:normAutofit/>
          </a:bodyPr>
          <a:lstStyle>
            <a:lvl1pPr algn="ctr">
              <a:spcBef>
                <a:spcPts val="0"/>
              </a:spcBef>
              <a:defRPr lang="en-US" sz="3600" b="1" kern="1200" cap="none" spc="0" baseline="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grpSp>
        <p:nvGrpSpPr>
          <p:cNvPr id="6" name="Group 4"/>
          <p:cNvGrpSpPr>
            <a:grpSpLocks noChangeAspect="1"/>
          </p:cNvGrpSpPr>
          <p:nvPr userDrawn="1"/>
        </p:nvGrpSpPr>
        <p:grpSpPr bwMode="black">
          <a:xfrm>
            <a:off x="5355676" y="4395901"/>
            <a:ext cx="1477474" cy="777656"/>
            <a:chOff x="1862" y="1719"/>
            <a:chExt cx="1889" cy="994"/>
          </a:xfrm>
          <a:solidFill>
            <a:schemeClr val="bg1"/>
          </a:solidFill>
        </p:grpSpPr>
        <p:sp>
          <p:nvSpPr>
            <p:cNvPr id="7"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0"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06489334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ection Break or 1 speaker title">
    <p:spTree>
      <p:nvGrpSpPr>
        <p:cNvPr id="1" name=""/>
        <p:cNvGrpSpPr/>
        <p:nvPr/>
      </p:nvGrpSpPr>
      <p:grpSpPr>
        <a:xfrm>
          <a:off x="0" y="0"/>
          <a:ext cx="0" cy="0"/>
          <a:chOff x="0" y="0"/>
          <a:chExt cx="0" cy="0"/>
        </a:xfrm>
      </p:grpSpPr>
      <p:grpSp>
        <p:nvGrpSpPr>
          <p:cNvPr id="7" name="Group 4"/>
          <p:cNvGrpSpPr>
            <a:grpSpLocks noChangeAspect="1"/>
          </p:cNvGrpSpPr>
          <p:nvPr userDrawn="1"/>
        </p:nvGrpSpPr>
        <p:grpSpPr bwMode="black">
          <a:xfrm>
            <a:off x="5557978" y="3167178"/>
            <a:ext cx="976799" cy="514129"/>
            <a:chOff x="1862" y="1719"/>
            <a:chExt cx="1889" cy="994"/>
          </a:xfrm>
          <a:solidFill>
            <a:schemeClr val="accent2"/>
          </a:solidFill>
        </p:grpSpPr>
        <p:sp>
          <p:nvSpPr>
            <p:cNvPr id="11"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2"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
        <p:nvSpPr>
          <p:cNvPr id="3" name="Text Placeholder 2"/>
          <p:cNvSpPr>
            <a:spLocks noGrp="1"/>
          </p:cNvSpPr>
          <p:nvPr>
            <p:ph type="body" sz="quarter" idx="12" hasCustomPrompt="1"/>
          </p:nvPr>
        </p:nvSpPr>
        <p:spPr>
          <a:xfrm>
            <a:off x="1523604" y="4768851"/>
            <a:ext cx="9141619" cy="501651"/>
          </a:xfrm>
          <a:prstGeom prst="rect">
            <a:avLst/>
          </a:prstGeom>
        </p:spPr>
        <p:txBody>
          <a:bodyPr>
            <a:normAutofit/>
          </a:bodyPr>
          <a:lstStyle>
            <a:lvl1pPr marL="0" indent="0" algn="ctr">
              <a:buNone/>
              <a:defRPr sz="1400" i="1" baseline="0">
                <a:solidFill>
                  <a:schemeClr val="tx1"/>
                </a:solidFill>
              </a:defRPr>
            </a:lvl1pPr>
          </a:lstStyle>
          <a:p>
            <a:pPr lvl="0"/>
            <a:r>
              <a:rPr lang="en-US" dirty="0"/>
              <a:t>Click to add speaker title</a:t>
            </a:r>
          </a:p>
        </p:txBody>
      </p:sp>
      <p:sp>
        <p:nvSpPr>
          <p:cNvPr id="8"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523604" y="4118207"/>
            <a:ext cx="9141619" cy="650648"/>
          </a:xfrm>
          <a:prstGeom prst="rect">
            <a:avLst/>
          </a:prstGeom>
        </p:spPr>
        <p:txBody>
          <a:bodyPr>
            <a:normAutofit/>
          </a:bodyPr>
          <a:lstStyle>
            <a:lvl1pPr marL="0" indent="0" algn="ctr">
              <a:spcBef>
                <a:spcPts val="0"/>
              </a:spcBef>
              <a:buNone/>
              <a:defRPr lang="en-US" sz="2000" b="1" kern="1200" dirty="0">
                <a:solidFill>
                  <a:srgbClr val="354CA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edit speaker name</a:t>
            </a:r>
          </a:p>
        </p:txBody>
      </p:sp>
      <p:sp>
        <p:nvSpPr>
          <p:cNvPr id="9"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1127271"/>
            <a:ext cx="12188825" cy="1605339"/>
          </a:xfrm>
        </p:spPr>
        <p:txBody>
          <a:bodyPr anchor="b">
            <a:normAutofit/>
          </a:bodyPr>
          <a:lstStyle>
            <a:lvl1pPr algn="ctr">
              <a:spcBef>
                <a:spcPts val="0"/>
              </a:spcBef>
              <a:defRPr lang="en-US" sz="3600" b="1" kern="1200" cap="none" spc="0" baseline="0" dirty="0">
                <a:solidFill>
                  <a:srgbClr val="CC0035"/>
                </a:solidFill>
                <a:latin typeface="Arial" panose="020B0604020202020204" pitchFamily="34" charset="0"/>
                <a:ea typeface="+mj-ea"/>
                <a:cs typeface="Arial" panose="020B0604020202020204" pitchFamily="34" charset="0"/>
              </a:defRPr>
            </a:lvl1pPr>
          </a:lstStyle>
          <a:p>
            <a:r>
              <a:rPr lang="en-US" dirty="0"/>
              <a:t>Click to add title/subtitle</a:t>
            </a:r>
          </a:p>
        </p:txBody>
      </p:sp>
      <p:cxnSp>
        <p:nvCxnSpPr>
          <p:cNvPr id="15" name="Straight Connector 14">
            <a:extLst>
              <a:ext uri="{FF2B5EF4-FFF2-40B4-BE49-F238E27FC236}">
                <a16:creationId xmlns:a16="http://schemas.microsoft.com/office/drawing/2014/main" id="{0684DAE3-1891-054F-8B7F-CF901DD56EFF}"/>
              </a:ext>
            </a:extLst>
          </p:cNvPr>
          <p:cNvCxnSpPr>
            <a:cxnSpLocks/>
          </p:cNvCxnSpPr>
          <p:nvPr/>
        </p:nvCxnSpPr>
        <p:spPr>
          <a:xfrm>
            <a:off x="647533" y="671267"/>
            <a:ext cx="10842866"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6168350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guide id="2" orient="horz"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White Section Break or 2 speaker title">
    <p:spTree>
      <p:nvGrpSpPr>
        <p:cNvPr id="1" name=""/>
        <p:cNvGrpSpPr/>
        <p:nvPr/>
      </p:nvGrpSpPr>
      <p:grpSpPr>
        <a:xfrm>
          <a:off x="0" y="0"/>
          <a:ext cx="0" cy="0"/>
          <a:chOff x="0" y="0"/>
          <a:chExt cx="0" cy="0"/>
        </a:xfrm>
      </p:grpSpPr>
      <p:sp>
        <p:nvSpPr>
          <p:cNvPr id="17" name="Text Placeholder 16"/>
          <p:cNvSpPr>
            <a:spLocks noGrp="1"/>
          </p:cNvSpPr>
          <p:nvPr>
            <p:ph type="body" sz="quarter" idx="14" hasCustomPrompt="1"/>
          </p:nvPr>
        </p:nvSpPr>
        <p:spPr>
          <a:xfrm>
            <a:off x="1523604" y="5333775"/>
            <a:ext cx="9141619" cy="650875"/>
          </a:xfrm>
          <a:prstGeom prst="rect">
            <a:avLst/>
          </a:prstGeom>
        </p:spPr>
        <p:txBody>
          <a:bodyPr>
            <a:noAutofit/>
          </a:bodyPr>
          <a:lstStyle>
            <a:lvl1pPr marL="0" indent="0" algn="ctr">
              <a:buNone/>
              <a:defRPr lang="en-US" sz="2000" b="1" kern="1200" dirty="0" smtClean="0">
                <a:solidFill>
                  <a:srgbClr val="354CA1"/>
                </a:solidFill>
                <a:latin typeface="+mj-lt"/>
                <a:ea typeface="+mn-ea"/>
                <a:cs typeface="Arial" panose="020B0604020202020204" pitchFamily="34" charset="0"/>
              </a:defRPr>
            </a:lvl1pPr>
            <a:lvl2pPr marL="257175" indent="0">
              <a:buNone/>
              <a:defRPr lang="en-US" sz="1463" b="1" kern="1200" dirty="0" smtClean="0">
                <a:solidFill>
                  <a:srgbClr val="354CA1"/>
                </a:solidFill>
                <a:latin typeface="+mj-lt"/>
                <a:ea typeface="+mn-ea"/>
                <a:cs typeface="Arial" panose="020B0604020202020204" pitchFamily="34" charset="0"/>
              </a:defRPr>
            </a:lvl2pPr>
            <a:lvl3pPr marL="514350" indent="0">
              <a:buNone/>
              <a:defRPr lang="en-US" sz="1463" b="1" kern="1200" dirty="0" smtClean="0">
                <a:solidFill>
                  <a:srgbClr val="354CA1"/>
                </a:solidFill>
                <a:latin typeface="+mj-lt"/>
                <a:ea typeface="+mn-ea"/>
                <a:cs typeface="Arial" panose="020B0604020202020204" pitchFamily="34" charset="0"/>
              </a:defRPr>
            </a:lvl3pPr>
            <a:lvl4pPr marL="771525" indent="0">
              <a:buNone/>
              <a:defRPr lang="en-US" sz="1463" b="1" kern="1200" dirty="0" smtClean="0">
                <a:solidFill>
                  <a:srgbClr val="354CA1"/>
                </a:solidFill>
                <a:latin typeface="+mj-lt"/>
                <a:ea typeface="+mn-ea"/>
                <a:cs typeface="Arial" panose="020B0604020202020204" pitchFamily="34" charset="0"/>
              </a:defRPr>
            </a:lvl4pPr>
            <a:lvl5pPr marL="1028700" indent="0">
              <a:buNone/>
              <a:defRPr lang="en-US" sz="1463" b="1" kern="1200" dirty="0" smtClean="0">
                <a:solidFill>
                  <a:srgbClr val="354CA1"/>
                </a:solidFill>
                <a:latin typeface="+mj-lt"/>
                <a:ea typeface="+mn-ea"/>
                <a:cs typeface="Arial" panose="020B0604020202020204" pitchFamily="34" charset="0"/>
              </a:defRPr>
            </a:lvl5pPr>
          </a:lstStyle>
          <a:p>
            <a:pPr lvl="0"/>
            <a:r>
              <a:rPr lang="en-US" dirty="0"/>
              <a:t>Click to edit speaker name</a:t>
            </a:r>
          </a:p>
        </p:txBody>
      </p:sp>
      <p:sp>
        <p:nvSpPr>
          <p:cNvPr id="12"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619063"/>
            <a:ext cx="12188825" cy="1920939"/>
          </a:xfrm>
        </p:spPr>
        <p:txBody>
          <a:bodyPr anchor="b">
            <a:normAutofit/>
          </a:bodyPr>
          <a:lstStyle>
            <a:lvl1pPr algn="ctr">
              <a:spcBef>
                <a:spcPts val="0"/>
              </a:spcBef>
              <a:spcAft>
                <a:spcPts val="338"/>
              </a:spcAft>
              <a:defRPr lang="en-US" sz="3600" b="1" kern="1200" cap="none" spc="0" baseline="0" dirty="0">
                <a:solidFill>
                  <a:srgbClr val="CC0035"/>
                </a:solidFill>
                <a:latin typeface="Arial" panose="020B0604020202020204" pitchFamily="34" charset="0"/>
                <a:ea typeface="+mj-ea"/>
                <a:cs typeface="Arial" panose="020B0604020202020204" pitchFamily="34" charset="0"/>
              </a:defRPr>
            </a:lvl1pPr>
          </a:lstStyle>
          <a:p>
            <a:r>
              <a:rPr lang="en-US" dirty="0"/>
              <a:t>Click to add title/subtitle</a:t>
            </a:r>
          </a:p>
        </p:txBody>
      </p:sp>
      <p:cxnSp>
        <p:nvCxnSpPr>
          <p:cNvPr id="14" name="Straight Connector 13">
            <a:extLst>
              <a:ext uri="{FF2B5EF4-FFF2-40B4-BE49-F238E27FC236}">
                <a16:creationId xmlns:a16="http://schemas.microsoft.com/office/drawing/2014/main" id="{0684DAE3-1891-054F-8B7F-CF901DD56EFF}"/>
              </a:ext>
            </a:extLst>
          </p:cNvPr>
          <p:cNvCxnSpPr>
            <a:cxnSpLocks/>
          </p:cNvCxnSpPr>
          <p:nvPr/>
        </p:nvCxnSpPr>
        <p:spPr>
          <a:xfrm>
            <a:off x="647533" y="671267"/>
            <a:ext cx="10842866"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
        <p:nvSpPr>
          <p:cNvPr id="9"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523604" y="3792883"/>
            <a:ext cx="9141619" cy="650648"/>
          </a:xfrm>
          <a:prstGeom prst="rect">
            <a:avLst/>
          </a:prstGeom>
        </p:spPr>
        <p:txBody>
          <a:bodyPr>
            <a:normAutofit/>
          </a:bodyPr>
          <a:lstStyle>
            <a:lvl1pPr marL="0" indent="0" algn="ctr">
              <a:spcBef>
                <a:spcPts val="0"/>
              </a:spcBef>
              <a:buNone/>
              <a:defRPr lang="en-US" sz="2000" b="1" kern="1200" dirty="0">
                <a:solidFill>
                  <a:srgbClr val="354CA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edit speaker name</a:t>
            </a:r>
          </a:p>
        </p:txBody>
      </p:sp>
      <p:sp>
        <p:nvSpPr>
          <p:cNvPr id="18" name="Text Placeholder 2"/>
          <p:cNvSpPr>
            <a:spLocks noGrp="1"/>
          </p:cNvSpPr>
          <p:nvPr>
            <p:ph type="body" sz="quarter" idx="12" hasCustomPrompt="1"/>
          </p:nvPr>
        </p:nvSpPr>
        <p:spPr>
          <a:xfrm>
            <a:off x="1523604" y="4443531"/>
            <a:ext cx="9141619" cy="501651"/>
          </a:xfrm>
          <a:prstGeom prst="rect">
            <a:avLst/>
          </a:prstGeom>
        </p:spPr>
        <p:txBody>
          <a:bodyPr>
            <a:normAutofit/>
          </a:bodyPr>
          <a:lstStyle>
            <a:lvl1pPr marL="0" indent="0" algn="ctr">
              <a:buNone/>
              <a:defRPr sz="1400" i="1" baseline="0">
                <a:solidFill>
                  <a:schemeClr val="tx1"/>
                </a:solidFill>
              </a:defRPr>
            </a:lvl1pPr>
          </a:lstStyle>
          <a:p>
            <a:pPr lvl="0"/>
            <a:r>
              <a:rPr lang="en-US" dirty="0"/>
              <a:t>Click to add speaker title</a:t>
            </a:r>
          </a:p>
        </p:txBody>
      </p:sp>
      <p:sp>
        <p:nvSpPr>
          <p:cNvPr id="19" name="Text Placeholder 2"/>
          <p:cNvSpPr>
            <a:spLocks noGrp="1"/>
          </p:cNvSpPr>
          <p:nvPr>
            <p:ph type="body" sz="quarter" idx="15" hasCustomPrompt="1"/>
          </p:nvPr>
        </p:nvSpPr>
        <p:spPr>
          <a:xfrm>
            <a:off x="1523604" y="5981701"/>
            <a:ext cx="9141619" cy="501651"/>
          </a:xfrm>
          <a:prstGeom prst="rect">
            <a:avLst/>
          </a:prstGeom>
        </p:spPr>
        <p:txBody>
          <a:bodyPr>
            <a:normAutofit/>
          </a:bodyPr>
          <a:lstStyle>
            <a:lvl1pPr marL="0" indent="0" algn="ctr">
              <a:buNone/>
              <a:defRPr sz="1400" i="1" baseline="0">
                <a:solidFill>
                  <a:schemeClr val="tx1"/>
                </a:solidFill>
              </a:defRPr>
            </a:lvl1pPr>
          </a:lstStyle>
          <a:p>
            <a:pPr lvl="0"/>
            <a:r>
              <a:rPr lang="en-US" dirty="0"/>
              <a:t>Click to add speaker title</a:t>
            </a:r>
          </a:p>
        </p:txBody>
      </p:sp>
      <p:grpSp>
        <p:nvGrpSpPr>
          <p:cNvPr id="10" name="Group 4"/>
          <p:cNvGrpSpPr>
            <a:grpSpLocks noChangeAspect="1"/>
          </p:cNvGrpSpPr>
          <p:nvPr userDrawn="1"/>
        </p:nvGrpSpPr>
        <p:grpSpPr bwMode="black">
          <a:xfrm>
            <a:off x="5557978" y="2856029"/>
            <a:ext cx="976799" cy="514129"/>
            <a:chOff x="1862" y="1719"/>
            <a:chExt cx="1889" cy="994"/>
          </a:xfrm>
          <a:solidFill>
            <a:schemeClr val="accent2"/>
          </a:solidFill>
        </p:grpSpPr>
        <p:sp>
          <p:nvSpPr>
            <p:cNvPr id="11"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5"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421982071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4395"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eal Section Break">
    <p:bg>
      <p:bgPr>
        <a:solidFill>
          <a:schemeClr val="accent2"/>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523604" y="4118207"/>
            <a:ext cx="9141619" cy="650648"/>
          </a:xfrm>
          <a:prstGeom prst="rect">
            <a:avLst/>
          </a:prstGeom>
        </p:spPr>
        <p:txBody>
          <a:bodyPr>
            <a:normAutofit/>
          </a:bodyPr>
          <a:lstStyle>
            <a:lvl1pPr marL="0" indent="0" algn="ctr">
              <a:spcBef>
                <a:spcPts val="0"/>
              </a:spcBef>
              <a:spcAft>
                <a:spcPts val="338"/>
              </a:spcAft>
              <a:buNone/>
              <a:defRPr lang="en-US" sz="2000" b="1" kern="1200" dirty="0">
                <a:solidFill>
                  <a:schemeClr val="bg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edit speaker name</a:t>
            </a:r>
          </a:p>
        </p:txBody>
      </p:sp>
      <p:sp>
        <p:nvSpPr>
          <p:cNvPr id="9"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1127271"/>
            <a:ext cx="12188825" cy="1605339"/>
          </a:xfrm>
        </p:spPr>
        <p:txBody>
          <a:bodyPr anchor="b">
            <a:normAutofit/>
          </a:bodyPr>
          <a:lstStyle>
            <a:lvl1pPr algn="ctr">
              <a:spcBef>
                <a:spcPts val="0"/>
              </a:spcBef>
              <a:spcAft>
                <a:spcPts val="338"/>
              </a:spcAft>
              <a:defRPr lang="en-US" sz="3600" b="1" kern="1200" cap="none" spc="0" baseline="0" dirty="0">
                <a:solidFill>
                  <a:schemeClr val="bg1"/>
                </a:solidFill>
                <a:latin typeface="Arial" panose="020B0604020202020204" pitchFamily="34" charset="0"/>
                <a:ea typeface="+mj-ea"/>
                <a:cs typeface="Arial" panose="020B0604020202020204" pitchFamily="34" charset="0"/>
              </a:defRPr>
            </a:lvl1pPr>
          </a:lstStyle>
          <a:p>
            <a:r>
              <a:rPr lang="en-US" dirty="0"/>
              <a:t>Click to edit master title style</a:t>
            </a:r>
          </a:p>
        </p:txBody>
      </p:sp>
      <p:cxnSp>
        <p:nvCxnSpPr>
          <p:cNvPr id="15" name="Straight Connector 14">
            <a:extLst>
              <a:ext uri="{FF2B5EF4-FFF2-40B4-BE49-F238E27FC236}">
                <a16:creationId xmlns:a16="http://schemas.microsoft.com/office/drawing/2014/main" id="{0684DAE3-1891-054F-8B7F-CF901DD56EFF}"/>
              </a:ext>
            </a:extLst>
          </p:cNvPr>
          <p:cNvCxnSpPr>
            <a:cxnSpLocks/>
          </p:cNvCxnSpPr>
          <p:nvPr/>
        </p:nvCxnSpPr>
        <p:spPr>
          <a:xfrm>
            <a:off x="647533" y="671267"/>
            <a:ext cx="10842866"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sp>
        <p:nvSpPr>
          <p:cNvPr id="11" name="Text Placeholder 2"/>
          <p:cNvSpPr>
            <a:spLocks noGrp="1"/>
          </p:cNvSpPr>
          <p:nvPr>
            <p:ph type="body" sz="quarter" idx="12" hasCustomPrompt="1"/>
          </p:nvPr>
        </p:nvSpPr>
        <p:spPr>
          <a:xfrm>
            <a:off x="1523604" y="4768851"/>
            <a:ext cx="9141619" cy="501651"/>
          </a:xfrm>
          <a:prstGeom prst="rect">
            <a:avLst/>
          </a:prstGeom>
        </p:spPr>
        <p:txBody>
          <a:bodyPr>
            <a:normAutofit/>
          </a:bodyPr>
          <a:lstStyle>
            <a:lvl1pPr marL="0" indent="0" algn="ctr">
              <a:buNone/>
              <a:defRPr sz="1400" i="1" baseline="0">
                <a:solidFill>
                  <a:schemeClr val="bg1"/>
                </a:solidFill>
              </a:defRPr>
            </a:lvl1pPr>
          </a:lstStyle>
          <a:p>
            <a:pPr lvl="0"/>
            <a:r>
              <a:rPr lang="en-US" dirty="0"/>
              <a:t>Click to add speaker title</a:t>
            </a:r>
          </a:p>
        </p:txBody>
      </p:sp>
      <p:grpSp>
        <p:nvGrpSpPr>
          <p:cNvPr id="7" name="Group 4"/>
          <p:cNvGrpSpPr>
            <a:grpSpLocks noChangeAspect="1"/>
          </p:cNvGrpSpPr>
          <p:nvPr userDrawn="1"/>
        </p:nvGrpSpPr>
        <p:grpSpPr bwMode="black">
          <a:xfrm>
            <a:off x="5557978" y="3202104"/>
            <a:ext cx="976799" cy="514129"/>
            <a:chOff x="1862" y="1719"/>
            <a:chExt cx="1889" cy="994"/>
          </a:xfrm>
          <a:solidFill>
            <a:schemeClr val="bg1"/>
          </a:solidFill>
        </p:grpSpPr>
        <p:sp>
          <p:nvSpPr>
            <p:cNvPr id="12"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3"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734659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guide id="2" orient="horz"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37983" y="960583"/>
            <a:ext cx="10512862" cy="5089236"/>
          </a:xfrm>
          <a:prstGeom prst="rect">
            <a:avLst/>
          </a:prstGeom>
        </p:spPr>
        <p:txBody>
          <a:bodyPr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p:txBody>
          <a:bodyPr>
            <a:normAutofit/>
          </a:bodyPr>
          <a:lstStyle>
            <a:lvl1pPr>
              <a:defRPr sz="1400">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227064463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925"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Title and Content Right Half">
    <p:spTree>
      <p:nvGrpSpPr>
        <p:cNvPr id="1" name=""/>
        <p:cNvGrpSpPr/>
        <p:nvPr/>
      </p:nvGrpSpPr>
      <p:grpSpPr>
        <a:xfrm>
          <a:off x="0" y="0"/>
          <a:ext cx="0" cy="0"/>
          <a:chOff x="0" y="0"/>
          <a:chExt cx="0" cy="0"/>
        </a:xfrm>
      </p:grpSpPr>
      <p:sp>
        <p:nvSpPr>
          <p:cNvPr id="3" name="Content Placeholder 2"/>
          <p:cNvSpPr>
            <a:spLocks noGrp="1"/>
          </p:cNvSpPr>
          <p:nvPr>
            <p:ph idx="1"/>
          </p:nvPr>
        </p:nvSpPr>
        <p:spPr>
          <a:xfrm>
            <a:off x="6600464" y="960583"/>
            <a:ext cx="5119307" cy="5303520"/>
          </a:xfrm>
          <a:prstGeom prst="rect">
            <a:avLst/>
          </a:prstGeom>
        </p:spPr>
        <p:txBody>
          <a:bodyPr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6457175" y="256642"/>
            <a:ext cx="5071852" cy="411757"/>
          </a:xfrm>
        </p:spPr>
        <p:txBody>
          <a:bodyPr/>
          <a:lstStyle>
            <a:lvl1pPr>
              <a:defRPr>
                <a:latin typeface="+mj-lt"/>
              </a:defRPr>
            </a:lvl1pPr>
          </a:lstStyle>
          <a:p>
            <a:r>
              <a:rPr lang="en-US"/>
              <a:t>Click to edit Master title style</a:t>
            </a:r>
          </a:p>
        </p:txBody>
      </p:sp>
      <p:cxnSp>
        <p:nvCxnSpPr>
          <p:cNvPr id="6" name="Straight Connector 5">
            <a:extLst>
              <a:ext uri="{FF2B5EF4-FFF2-40B4-BE49-F238E27FC236}">
                <a16:creationId xmlns:a16="http://schemas.microsoft.com/office/drawing/2014/main" id="{0684DAE3-1891-054F-8B7F-CF901DD56EFF}"/>
              </a:ext>
            </a:extLst>
          </p:cNvPr>
          <p:cNvCxnSpPr>
            <a:cxnSpLocks/>
          </p:cNvCxnSpPr>
          <p:nvPr/>
        </p:nvCxnSpPr>
        <p:spPr>
          <a:xfrm>
            <a:off x="6457175" y="671267"/>
            <a:ext cx="5071852"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grpSp>
        <p:nvGrpSpPr>
          <p:cNvPr id="52" name="Group 4"/>
          <p:cNvGrpSpPr>
            <a:grpSpLocks noChangeAspect="1"/>
          </p:cNvGrpSpPr>
          <p:nvPr userDrawn="1"/>
        </p:nvGrpSpPr>
        <p:grpSpPr bwMode="gray">
          <a:xfrm>
            <a:off x="11460796" y="6126956"/>
            <a:ext cx="544758" cy="548640"/>
            <a:chOff x="4703" y="3389"/>
            <a:chExt cx="437" cy="440"/>
          </a:xfrm>
        </p:grpSpPr>
        <p:sp>
          <p:nvSpPr>
            <p:cNvPr id="53" name="Freeform 52"/>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5" name="Freeform 94"/>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403043219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925"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Title and Content Left Half">
    <p:spTree>
      <p:nvGrpSpPr>
        <p:cNvPr id="1" name=""/>
        <p:cNvGrpSpPr/>
        <p:nvPr/>
      </p:nvGrpSpPr>
      <p:grpSpPr>
        <a:xfrm>
          <a:off x="0" y="0"/>
          <a:ext cx="0" cy="0"/>
          <a:chOff x="0" y="0"/>
          <a:chExt cx="0" cy="0"/>
        </a:xfrm>
      </p:grpSpPr>
      <p:sp>
        <p:nvSpPr>
          <p:cNvPr id="3" name="Content Placeholder 2"/>
          <p:cNvSpPr>
            <a:spLocks noGrp="1"/>
          </p:cNvSpPr>
          <p:nvPr>
            <p:ph idx="1"/>
          </p:nvPr>
        </p:nvSpPr>
        <p:spPr>
          <a:xfrm>
            <a:off x="704855" y="960583"/>
            <a:ext cx="5119307" cy="5303520"/>
          </a:xfrm>
          <a:prstGeom prst="rect">
            <a:avLst/>
          </a:prstGeom>
        </p:spPr>
        <p:txBody>
          <a:bodyPr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557639" y="256642"/>
            <a:ext cx="5071852" cy="411757"/>
          </a:xfrm>
        </p:spPr>
        <p:txBody>
          <a:bodyPr/>
          <a:lstStyle>
            <a:lvl1pPr>
              <a:defRPr>
                <a:latin typeface="+mj-lt"/>
              </a:defRPr>
            </a:lvl1pPr>
          </a:lstStyle>
          <a:p>
            <a:r>
              <a:rPr lang="en-US"/>
              <a:t>Click to edit Master title style</a:t>
            </a:r>
            <a:endParaRPr lang="en-US" dirty="0"/>
          </a:p>
        </p:txBody>
      </p:sp>
      <p:cxnSp>
        <p:nvCxnSpPr>
          <p:cNvPr id="6" name="Straight Connector 5">
            <a:extLst>
              <a:ext uri="{FF2B5EF4-FFF2-40B4-BE49-F238E27FC236}">
                <a16:creationId xmlns:a16="http://schemas.microsoft.com/office/drawing/2014/main" id="{0684DAE3-1891-054F-8B7F-CF901DD56EFF}"/>
              </a:ext>
            </a:extLst>
          </p:cNvPr>
          <p:cNvCxnSpPr>
            <a:cxnSpLocks/>
          </p:cNvCxnSpPr>
          <p:nvPr/>
        </p:nvCxnSpPr>
        <p:spPr>
          <a:xfrm>
            <a:off x="585304" y="671267"/>
            <a:ext cx="5071852"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0684DAE3-1891-054F-8B7F-CF901DD56EFF}"/>
              </a:ext>
            </a:extLst>
          </p:cNvPr>
          <p:cNvCxnSpPr>
            <a:cxnSpLocks/>
          </p:cNvCxnSpPr>
          <p:nvPr/>
        </p:nvCxnSpPr>
        <p:spPr>
          <a:xfrm>
            <a:off x="559084" y="671267"/>
            <a:ext cx="5073598"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grpSp>
        <p:nvGrpSpPr>
          <p:cNvPr id="53" name="Group 4"/>
          <p:cNvGrpSpPr>
            <a:grpSpLocks noChangeAspect="1"/>
          </p:cNvGrpSpPr>
          <p:nvPr userDrawn="1"/>
        </p:nvGrpSpPr>
        <p:grpSpPr bwMode="gray">
          <a:xfrm>
            <a:off x="183196" y="6126956"/>
            <a:ext cx="544758" cy="548640"/>
            <a:chOff x="4703" y="3389"/>
            <a:chExt cx="437" cy="440"/>
          </a:xfrm>
        </p:grpSpPr>
        <p:sp>
          <p:nvSpPr>
            <p:cNvPr id="54" name="Freeform 53"/>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5" name="Freeform 94"/>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6" name="Freeform 95"/>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80353031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925"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ue Title and Content">
    <p:bg>
      <p:bgPr>
        <a:solidFill>
          <a:schemeClr val="accent1"/>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cxnSp>
        <p:nvCxnSpPr>
          <p:cNvPr id="5" name="Straight Connector 4">
            <a:extLst>
              <a:ext uri="{FF2B5EF4-FFF2-40B4-BE49-F238E27FC236}">
                <a16:creationId xmlns:a16="http://schemas.microsoft.com/office/drawing/2014/main" id="{0684DAE3-1891-054F-8B7F-CF901DD56EFF}"/>
              </a:ext>
            </a:extLst>
          </p:cNvPr>
          <p:cNvCxnSpPr>
            <a:cxnSpLocks/>
          </p:cNvCxnSpPr>
          <p:nvPr/>
        </p:nvCxnSpPr>
        <p:spPr>
          <a:xfrm>
            <a:off x="571355" y="671267"/>
            <a:ext cx="10969941"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sp>
        <p:nvSpPr>
          <p:cNvPr id="6" name="Content Placeholder 2"/>
          <p:cNvSpPr>
            <a:spLocks noGrp="1"/>
          </p:cNvSpPr>
          <p:nvPr>
            <p:ph idx="10"/>
          </p:nvPr>
        </p:nvSpPr>
        <p:spPr>
          <a:xfrm>
            <a:off x="837983" y="960583"/>
            <a:ext cx="10512862" cy="5089236"/>
          </a:xfrm>
          <a:prstGeom prst="rect">
            <a:avLst/>
          </a:prstGeom>
        </p:spPr>
        <p:txBody>
          <a:bodyPr anchor="ctr"/>
          <a:lstStyle>
            <a:lvl1pPr>
              <a:spcAft>
                <a:spcPts val="1200"/>
              </a:spcAft>
              <a:defRPr>
                <a:solidFill>
                  <a:schemeClr val="bg1"/>
                </a:solidFill>
              </a:defRPr>
            </a:lvl1pPr>
            <a:lvl2pPr>
              <a:spcAft>
                <a:spcPts val="1200"/>
              </a:spcAft>
              <a:defRPr>
                <a:solidFill>
                  <a:schemeClr val="bg1"/>
                </a:solidFill>
              </a:defRPr>
            </a:lvl2pPr>
            <a:lvl3pPr>
              <a:spcAft>
                <a:spcPts val="1200"/>
              </a:spcAft>
              <a:defRPr>
                <a:solidFill>
                  <a:schemeClr val="bg1"/>
                </a:solidFill>
              </a:defRPr>
            </a:lvl3pPr>
            <a:lvl4pPr>
              <a:spcAft>
                <a:spcPts val="1200"/>
              </a:spcAft>
              <a:defRPr>
                <a:solidFill>
                  <a:schemeClr val="bg1"/>
                </a:solidFill>
              </a:defRPr>
            </a:lvl4pPr>
            <a:lvl5pPr>
              <a:spcAft>
                <a:spcPts val="1200"/>
              </a:spcAf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366357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d Title and Content">
    <p:bg>
      <p:bgPr>
        <a:solidFill>
          <a:srgbClr val="CC0035"/>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559084" y="256642"/>
            <a:ext cx="10969944" cy="411757"/>
          </a:xfrm>
        </p:spPr>
        <p:txBody>
          <a:bodyPr/>
          <a:lstStyle>
            <a:lvl1pPr>
              <a:defRPr>
                <a:solidFill>
                  <a:schemeClr val="bg1"/>
                </a:solidFill>
              </a:defRPr>
            </a:lvl1pPr>
          </a:lstStyle>
          <a:p>
            <a:r>
              <a:rPr lang="en-US"/>
              <a:t>Click to edit Master title style</a:t>
            </a:r>
            <a:endParaRPr lang="en-US" dirty="0"/>
          </a:p>
        </p:txBody>
      </p:sp>
      <p:cxnSp>
        <p:nvCxnSpPr>
          <p:cNvPr id="4" name="Straight Connector 3">
            <a:extLst>
              <a:ext uri="{FF2B5EF4-FFF2-40B4-BE49-F238E27FC236}">
                <a16:creationId xmlns:a16="http://schemas.microsoft.com/office/drawing/2014/main" id="{0684DAE3-1891-054F-8B7F-CF901DD56EFF}"/>
              </a:ext>
            </a:extLst>
          </p:cNvPr>
          <p:cNvCxnSpPr>
            <a:cxnSpLocks/>
          </p:cNvCxnSpPr>
          <p:nvPr/>
        </p:nvCxnSpPr>
        <p:spPr>
          <a:xfrm>
            <a:off x="559084" y="671267"/>
            <a:ext cx="10969944"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sp>
        <p:nvSpPr>
          <p:cNvPr id="5" name="Content Placeholder 2"/>
          <p:cNvSpPr>
            <a:spLocks noGrp="1"/>
          </p:cNvSpPr>
          <p:nvPr>
            <p:ph idx="1"/>
          </p:nvPr>
        </p:nvSpPr>
        <p:spPr>
          <a:xfrm>
            <a:off x="837983" y="960583"/>
            <a:ext cx="10512862" cy="5089236"/>
          </a:xfrm>
          <a:prstGeom prst="rect">
            <a:avLst/>
          </a:prstGeom>
        </p:spPr>
        <p:txBody>
          <a:bodyPr anchor="ctr"/>
          <a:lstStyle>
            <a:lvl1pPr>
              <a:spcAft>
                <a:spcPts val="1200"/>
              </a:spcAft>
              <a:defRPr>
                <a:solidFill>
                  <a:schemeClr val="bg1"/>
                </a:solidFill>
              </a:defRPr>
            </a:lvl1pPr>
            <a:lvl2pPr>
              <a:spcAft>
                <a:spcPts val="1200"/>
              </a:spcAft>
              <a:defRPr>
                <a:solidFill>
                  <a:schemeClr val="bg1"/>
                </a:solidFill>
              </a:defRPr>
            </a:lvl2pPr>
            <a:lvl3pPr>
              <a:spcAft>
                <a:spcPts val="1200"/>
              </a:spcAft>
              <a:defRPr>
                <a:solidFill>
                  <a:schemeClr val="bg1"/>
                </a:solidFill>
              </a:defRPr>
            </a:lvl3pPr>
            <a:lvl4pPr>
              <a:spcAft>
                <a:spcPts val="1200"/>
              </a:spcAft>
              <a:defRPr>
                <a:solidFill>
                  <a:schemeClr val="bg1"/>
                </a:solidFill>
              </a:defRPr>
            </a:lvl4pPr>
            <a:lvl5pPr>
              <a:spcAft>
                <a:spcPts val="1200"/>
              </a:spcAf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4713597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Yellow Title and Content">
    <p:bg>
      <p:bgPr>
        <a:solidFill>
          <a:schemeClr val="accent4"/>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6" name="Content Placeholder 2"/>
          <p:cNvSpPr>
            <a:spLocks noGrp="1"/>
          </p:cNvSpPr>
          <p:nvPr>
            <p:ph idx="1"/>
          </p:nvPr>
        </p:nvSpPr>
        <p:spPr>
          <a:xfrm>
            <a:off x="837983" y="960583"/>
            <a:ext cx="10512862" cy="5089236"/>
          </a:xfrm>
          <a:prstGeom prst="rect">
            <a:avLst/>
          </a:prstGeom>
        </p:spPr>
        <p:txBody>
          <a:bodyPr anchor="ctr"/>
          <a:lstStyle>
            <a:lvl1pPr>
              <a:spcAft>
                <a:spcPts val="1200"/>
              </a:spcAft>
              <a:defRPr>
                <a:solidFill>
                  <a:schemeClr val="tx1"/>
                </a:solidFill>
              </a:defRPr>
            </a:lvl1pPr>
            <a:lvl2pPr>
              <a:spcAft>
                <a:spcPts val="1200"/>
              </a:spcAft>
              <a:defRPr>
                <a:solidFill>
                  <a:schemeClr val="tx1"/>
                </a:solidFill>
              </a:defRPr>
            </a:lvl2pPr>
            <a:lvl3pPr>
              <a:spcAft>
                <a:spcPts val="1200"/>
              </a:spcAft>
              <a:defRPr>
                <a:solidFill>
                  <a:schemeClr val="tx1"/>
                </a:solidFill>
              </a:defRPr>
            </a:lvl3pPr>
            <a:lvl4pPr>
              <a:spcAft>
                <a:spcPts val="1200"/>
              </a:spcAft>
              <a:defRPr>
                <a:solidFill>
                  <a:schemeClr val="tx1"/>
                </a:solidFill>
              </a:defRPr>
            </a:lvl4pPr>
            <a:lvl5pPr>
              <a:spcAft>
                <a:spcPts val="1200"/>
              </a:spcAf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2068343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1_Title Slide Full Image">
    <p:bg>
      <p:bgPr>
        <a:solidFill>
          <a:schemeClr val="tx1"/>
        </a:solidFill>
        <a:effectLst/>
      </p:bgPr>
    </p:bg>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bwMode="ltGray">
          <a:xfrm>
            <a:off x="0" y="-19187"/>
            <a:ext cx="12222928" cy="6877188"/>
          </a:xfrm>
          <a:prstGeom prst="rect">
            <a:avLst/>
          </a:prstGeom>
        </p:spPr>
      </p:pic>
      <p:sp>
        <p:nvSpPr>
          <p:cNvPr id="2" name="Title 1"/>
          <p:cNvSpPr>
            <a:spLocks noGrp="1"/>
          </p:cNvSpPr>
          <p:nvPr>
            <p:ph type="ctrTitle" hasCustomPrompt="1"/>
          </p:nvPr>
        </p:nvSpPr>
        <p:spPr>
          <a:xfrm>
            <a:off x="3199567" y="197449"/>
            <a:ext cx="8836324" cy="1372183"/>
          </a:xfrm>
          <a:prstGeom prst="rect">
            <a:avLst/>
          </a:prstGeom>
        </p:spPr>
        <p:txBody>
          <a:bodyPr lIns="0" tIns="0" rIns="0" bIns="0" anchor="b">
            <a:noAutofit/>
          </a:bodyPr>
          <a:lstStyle>
            <a:lvl1pPr marL="0" algn="l" defTabSz="514350" rtl="0" eaLnBrk="1" latinLnBrk="0" hangingPunct="1">
              <a:lnSpc>
                <a:spcPct val="100000"/>
              </a:lnSpc>
              <a:spcBef>
                <a:spcPct val="0"/>
              </a:spcBef>
              <a:buNone/>
              <a:defRPr lang="en-US" sz="4000" b="1" kern="120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sp>
        <p:nvSpPr>
          <p:cNvPr id="3" name="Subtitle 2"/>
          <p:cNvSpPr>
            <a:spLocks noGrp="1"/>
          </p:cNvSpPr>
          <p:nvPr>
            <p:ph type="subTitle" idx="1" hasCustomPrompt="1"/>
          </p:nvPr>
        </p:nvSpPr>
        <p:spPr>
          <a:xfrm>
            <a:off x="3199568" y="1599715"/>
            <a:ext cx="5734288" cy="364759"/>
          </a:xfrm>
          <a:prstGeom prst="rect">
            <a:avLst/>
          </a:prstGeom>
        </p:spPr>
        <p:txBody>
          <a:bodyPr lIns="0" tIns="0" rIns="0" bIns="0" anchor="ctr">
            <a:noAutofit/>
          </a:bodyPr>
          <a:lstStyle>
            <a:lvl1pPr marL="0" indent="0" algn="l">
              <a:buNone/>
              <a:defRPr lang="en-US" sz="1800" b="1" kern="1200">
                <a:solidFill>
                  <a:schemeClr val="bg1"/>
                </a:solidFill>
                <a:latin typeface="+mj-lt"/>
                <a:ea typeface="+mj-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text</a:t>
            </a:r>
          </a:p>
        </p:txBody>
      </p:sp>
      <p:sp>
        <p:nvSpPr>
          <p:cNvPr id="6" name="Text Placeholder 5"/>
          <p:cNvSpPr>
            <a:spLocks noGrp="1"/>
          </p:cNvSpPr>
          <p:nvPr>
            <p:ph type="body" sz="quarter" idx="10" hasCustomPrompt="1"/>
          </p:nvPr>
        </p:nvSpPr>
        <p:spPr>
          <a:xfrm>
            <a:off x="9171008" y="1599711"/>
            <a:ext cx="2879309" cy="365760"/>
          </a:xfrm>
          <a:prstGeom prst="rect">
            <a:avLst/>
          </a:prstGeom>
        </p:spPr>
        <p:txBody>
          <a:bodyPr anchor="ctr">
            <a:normAutofit/>
          </a:bodyPr>
          <a:lstStyle>
            <a:lvl1pPr marL="0" indent="0">
              <a:buFontTx/>
              <a:buNone/>
              <a:defRPr sz="1800">
                <a:solidFill>
                  <a:schemeClr val="bg1"/>
                </a:solidFill>
                <a:latin typeface="+mj-lt"/>
              </a:defRPr>
            </a:lvl1pPr>
            <a:lvl2pPr marL="257175" indent="0">
              <a:buFontTx/>
              <a:buNone/>
              <a:defRPr/>
            </a:lvl2pPr>
            <a:lvl3pPr marL="514350" indent="0">
              <a:buFontTx/>
              <a:buNone/>
              <a:defRPr/>
            </a:lvl3pPr>
            <a:lvl4pPr marL="771525" indent="0">
              <a:buFontTx/>
              <a:buNone/>
              <a:defRPr/>
            </a:lvl4pPr>
            <a:lvl5pPr marL="1028700" indent="0">
              <a:buFontTx/>
              <a:buNone/>
              <a:defRPr/>
            </a:lvl5pPr>
          </a:lstStyle>
          <a:p>
            <a:pPr lvl="0"/>
            <a:r>
              <a:rPr lang="en-US" dirty="0"/>
              <a:t>Click to add text</a:t>
            </a:r>
          </a:p>
        </p:txBody>
      </p:sp>
      <p:cxnSp>
        <p:nvCxnSpPr>
          <p:cNvPr id="16" name="Straight Connector 15">
            <a:extLst>
              <a:ext uri="{FF2B5EF4-FFF2-40B4-BE49-F238E27FC236}">
                <a16:creationId xmlns:a16="http://schemas.microsoft.com/office/drawing/2014/main" id="{5061144D-925C-6649-8B8D-0BA5AE873666}"/>
              </a:ext>
            </a:extLst>
          </p:cNvPr>
          <p:cNvCxnSpPr/>
          <p:nvPr/>
        </p:nvCxnSpPr>
        <p:spPr>
          <a:xfrm>
            <a:off x="3034620" y="593836"/>
            <a:ext cx="0" cy="134004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81220BF2-3585-BC43-A835-8B871189137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39440"/>
          <a:stretch/>
        </p:blipFill>
        <p:spPr bwMode="ltGray">
          <a:xfrm>
            <a:off x="397669" y="868067"/>
            <a:ext cx="2255248" cy="731520"/>
          </a:xfrm>
          <a:prstGeom prst="rect">
            <a:avLst/>
          </a:prstGeom>
        </p:spPr>
      </p:pic>
      <p:cxnSp>
        <p:nvCxnSpPr>
          <p:cNvPr id="10" name="Straight Connector 9"/>
          <p:cNvCxnSpPr/>
          <p:nvPr userDrawn="1"/>
        </p:nvCxnSpPr>
        <p:spPr>
          <a:xfrm>
            <a:off x="9057698" y="1641764"/>
            <a:ext cx="0" cy="290945"/>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367158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eal Title and Content">
    <p:bg>
      <p:bgPr>
        <a:solidFill>
          <a:srgbClr val="59C3C3"/>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cxnSp>
        <p:nvCxnSpPr>
          <p:cNvPr id="4" name="Straight Connector 3">
            <a:extLst>
              <a:ext uri="{FF2B5EF4-FFF2-40B4-BE49-F238E27FC236}">
                <a16:creationId xmlns:a16="http://schemas.microsoft.com/office/drawing/2014/main" id="{0684DAE3-1891-054F-8B7F-CF901DD56EFF}"/>
              </a:ext>
            </a:extLst>
          </p:cNvPr>
          <p:cNvCxnSpPr>
            <a:cxnSpLocks/>
          </p:cNvCxnSpPr>
          <p:nvPr/>
        </p:nvCxnSpPr>
        <p:spPr>
          <a:xfrm>
            <a:off x="584049" y="671267"/>
            <a:ext cx="10982638"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
        <p:nvSpPr>
          <p:cNvPr id="5" name="Content Placeholder 2"/>
          <p:cNvSpPr>
            <a:spLocks noGrp="1"/>
          </p:cNvSpPr>
          <p:nvPr>
            <p:ph idx="1"/>
          </p:nvPr>
        </p:nvSpPr>
        <p:spPr>
          <a:xfrm>
            <a:off x="837983" y="960583"/>
            <a:ext cx="10512862" cy="5089236"/>
          </a:xfrm>
          <a:prstGeom prst="rect">
            <a:avLst/>
          </a:prstGeom>
        </p:spPr>
        <p:txBody>
          <a:bodyPr anchor="ctr"/>
          <a:lstStyle>
            <a:lvl1pPr>
              <a:spcAft>
                <a:spcPts val="1200"/>
              </a:spcAft>
              <a:defRPr>
                <a:solidFill>
                  <a:schemeClr val="tx1"/>
                </a:solidFill>
              </a:defRPr>
            </a:lvl1pPr>
            <a:lvl2pPr>
              <a:spcAft>
                <a:spcPts val="1200"/>
              </a:spcAft>
              <a:defRPr>
                <a:solidFill>
                  <a:schemeClr val="tx1"/>
                </a:solidFill>
              </a:defRPr>
            </a:lvl2pPr>
            <a:lvl3pPr>
              <a:spcAft>
                <a:spcPts val="1200"/>
              </a:spcAft>
              <a:defRPr>
                <a:solidFill>
                  <a:schemeClr val="tx1"/>
                </a:solidFill>
              </a:defRPr>
            </a:lvl3pPr>
            <a:lvl4pPr>
              <a:spcAft>
                <a:spcPts val="1200"/>
              </a:spcAft>
              <a:defRPr>
                <a:solidFill>
                  <a:schemeClr val="tx1"/>
                </a:solidFill>
              </a:defRPr>
            </a:lvl4pPr>
            <a:lvl5pPr>
              <a:spcAft>
                <a:spcPts val="1200"/>
              </a:spcAf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4820790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1" name="Content Placeholder 2"/>
          <p:cNvSpPr>
            <a:spLocks noGrp="1"/>
          </p:cNvSpPr>
          <p:nvPr>
            <p:ph idx="1"/>
          </p:nvPr>
        </p:nvSpPr>
        <p:spPr>
          <a:xfrm>
            <a:off x="837982" y="960583"/>
            <a:ext cx="5120640" cy="5120640"/>
          </a:xfrm>
          <a:prstGeom prst="rect">
            <a:avLst/>
          </a:prstGeom>
        </p:spPr>
        <p:txBody>
          <a:bodyPr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p:cNvSpPr>
            <a:spLocks noGrp="1"/>
          </p:cNvSpPr>
          <p:nvPr>
            <p:ph idx="10"/>
          </p:nvPr>
        </p:nvSpPr>
        <p:spPr>
          <a:xfrm>
            <a:off x="6267232" y="960583"/>
            <a:ext cx="5120640" cy="5120640"/>
          </a:xfrm>
          <a:prstGeom prst="rect">
            <a:avLst/>
          </a:prstGeom>
        </p:spPr>
        <p:txBody>
          <a:bodyPr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3333024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559085" y="2113900"/>
            <a:ext cx="5156443" cy="4086008"/>
          </a:xfrm>
          <a:prstGeom prst="rect">
            <a:avLst/>
          </a:prstGeo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08560" y="2113903"/>
            <a:ext cx="5181838" cy="4024095"/>
          </a:xfrm>
          <a:prstGeom prst="rect">
            <a:avLst/>
          </a:prstGeo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Text Placeholder 6"/>
          <p:cNvSpPr>
            <a:spLocks noGrp="1"/>
          </p:cNvSpPr>
          <p:nvPr>
            <p:ph type="body" sz="quarter" idx="10"/>
          </p:nvPr>
        </p:nvSpPr>
        <p:spPr>
          <a:xfrm>
            <a:off x="514350" y="1238250"/>
            <a:ext cx="5238750" cy="876300"/>
          </a:xfrm>
        </p:spPr>
        <p:txBody>
          <a:bodyPr/>
          <a:lstStyle>
            <a:lvl1pPr marL="0" indent="0">
              <a:buNone/>
              <a:defRPr b="1"/>
            </a:lvl1pPr>
            <a:lvl2pPr marL="257175" indent="0">
              <a:buNone/>
              <a:defRPr/>
            </a:lvl2pPr>
            <a:lvl3pPr marL="514350" indent="0">
              <a:buNone/>
              <a:defRPr/>
            </a:lvl3pPr>
            <a:lvl4pPr marL="771525" indent="0">
              <a:buNone/>
              <a:defRPr/>
            </a:lvl4pPr>
            <a:lvl5pPr marL="1028700" indent="0">
              <a:buNone/>
              <a:defRPr/>
            </a:lvl5pPr>
          </a:lstStyle>
          <a:p>
            <a:pPr lvl="0"/>
            <a:r>
              <a:rPr lang="en-US"/>
              <a:t>Click to edit Master text styles</a:t>
            </a:r>
          </a:p>
        </p:txBody>
      </p:sp>
      <p:sp>
        <p:nvSpPr>
          <p:cNvPr id="9" name="Text Placeholder 6"/>
          <p:cNvSpPr>
            <a:spLocks noGrp="1"/>
          </p:cNvSpPr>
          <p:nvPr>
            <p:ph type="body" sz="quarter" idx="11"/>
          </p:nvPr>
        </p:nvSpPr>
        <p:spPr>
          <a:xfrm>
            <a:off x="6303962" y="1238250"/>
            <a:ext cx="5238750" cy="876300"/>
          </a:xfrm>
        </p:spPr>
        <p:txBody>
          <a:bodyPr/>
          <a:lstStyle>
            <a:lvl1pPr marL="0" indent="0">
              <a:buNone/>
              <a:defRPr b="1"/>
            </a:lvl1pPr>
            <a:lvl2pPr marL="257175" indent="0">
              <a:buNone/>
              <a:defRPr/>
            </a:lvl2pPr>
            <a:lvl3pPr marL="514350" indent="0">
              <a:buNone/>
              <a:defRPr/>
            </a:lvl3pPr>
            <a:lvl4pPr marL="771525" indent="0">
              <a:buNone/>
              <a:defRPr/>
            </a:lvl4pPr>
            <a:lvl5pPr marL="1028700" indent="0">
              <a:buNone/>
              <a:defRPr/>
            </a:lvl5pPr>
          </a:lstStyle>
          <a:p>
            <a:pPr lvl="0"/>
            <a:r>
              <a:rPr lang="en-US"/>
              <a:t>Click to edit Master text styles</a:t>
            </a:r>
          </a:p>
        </p:txBody>
      </p:sp>
    </p:spTree>
    <p:extLst>
      <p:ext uri="{BB962C8B-B14F-4D97-AF65-F5344CB8AC3E}">
        <p14:creationId xmlns:p14="http://schemas.microsoft.com/office/powerpoint/2010/main" val="301600522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ubtitle/2 Columns">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8" name="Content Placeholder 3"/>
          <p:cNvSpPr>
            <a:spLocks noGrp="1"/>
          </p:cNvSpPr>
          <p:nvPr>
            <p:ph sz="half" idx="2"/>
          </p:nvPr>
        </p:nvSpPr>
        <p:spPr>
          <a:xfrm>
            <a:off x="749585" y="1600200"/>
            <a:ext cx="5156443" cy="4599708"/>
          </a:xfrm>
          <a:prstGeom prst="rect">
            <a:avLst/>
          </a:prstGeo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5"/>
          <p:cNvSpPr>
            <a:spLocks noGrp="1"/>
          </p:cNvSpPr>
          <p:nvPr>
            <p:ph sz="quarter" idx="4"/>
          </p:nvPr>
        </p:nvSpPr>
        <p:spPr>
          <a:xfrm>
            <a:off x="6118060" y="1607987"/>
            <a:ext cx="5181838" cy="4530011"/>
          </a:xfrm>
          <a:prstGeom prst="rect">
            <a:avLst/>
          </a:prstGeo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p:cNvSpPr>
            <a:spLocks noGrp="1"/>
          </p:cNvSpPr>
          <p:nvPr>
            <p:ph type="body" sz="quarter" idx="10"/>
          </p:nvPr>
        </p:nvSpPr>
        <p:spPr>
          <a:xfrm>
            <a:off x="742950" y="742950"/>
            <a:ext cx="10591800" cy="800100"/>
          </a:xfrm>
        </p:spPr>
        <p:txBody>
          <a:bodyPr/>
          <a:lstStyle>
            <a:lvl1pPr marL="0" indent="0">
              <a:buNone/>
              <a:defRPr b="1"/>
            </a:lvl1pPr>
          </a:lstStyle>
          <a:p>
            <a:pPr lvl="0"/>
            <a:r>
              <a:rPr lang="en-US"/>
              <a:t>Click to edit Master text styles</a:t>
            </a:r>
          </a:p>
        </p:txBody>
      </p:sp>
    </p:spTree>
    <p:extLst>
      <p:ext uri="{BB962C8B-B14F-4D97-AF65-F5344CB8AC3E}">
        <p14:creationId xmlns:p14="http://schemas.microsoft.com/office/powerpoint/2010/main" val="401121153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1066" userDrawn="1">
          <p15:clr>
            <a:srgbClr val="FBAE40"/>
          </p15:clr>
        </p15:guide>
        <p15:guide id="2" orient="horz" pos="1536"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sections with 2 photos">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1370500" y="3492503"/>
            <a:ext cx="4249192" cy="2690051"/>
          </a:xfrm>
          <a:prstGeom prst="rect">
            <a:avLst/>
          </a:prstGeom>
        </p:spPr>
        <p:txBody>
          <a:bodyPr>
            <a:normAutofit/>
          </a:bodyPr>
          <a:lstStyle>
            <a:lvl1pPr>
              <a:spcBef>
                <a:spcPts val="0"/>
              </a:spcBef>
              <a:spcAft>
                <a:spcPts val="1200"/>
              </a:spcAft>
              <a:defRPr sz="1800"/>
            </a:lvl1pPr>
            <a:lvl2pPr>
              <a:spcBef>
                <a:spcPts val="0"/>
              </a:spcBef>
              <a:spcAft>
                <a:spcPts val="1200"/>
              </a:spcAft>
              <a:defRPr sz="14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24033" y="915920"/>
            <a:ext cx="4662226" cy="823985"/>
          </a:xfrm>
          <a:prstGeom prst="rect">
            <a:avLst/>
          </a:prstGeom>
        </p:spPr>
        <p:txBody>
          <a:bodyPr lIns="0" rIns="0"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6" name="Content Placeholder 5"/>
          <p:cNvSpPr>
            <a:spLocks noGrp="1"/>
          </p:cNvSpPr>
          <p:nvPr>
            <p:ph sz="quarter" idx="4"/>
          </p:nvPr>
        </p:nvSpPr>
        <p:spPr>
          <a:xfrm>
            <a:off x="6698283" y="3488707"/>
            <a:ext cx="4249192" cy="2649291"/>
          </a:xfrm>
          <a:prstGeom prst="rect">
            <a:avLst/>
          </a:prstGeom>
        </p:spPr>
        <p:txBody>
          <a:bodyPr>
            <a:normAutofit/>
          </a:bodyPr>
          <a:lstStyle>
            <a:lvl1pPr>
              <a:spcBef>
                <a:spcPts val="0"/>
              </a:spcBef>
              <a:spcAft>
                <a:spcPts val="1200"/>
              </a:spcAft>
              <a:defRPr sz="1800"/>
            </a:lvl1pPr>
            <a:lvl2pPr>
              <a:spcBef>
                <a:spcPts val="0"/>
              </a:spcBef>
              <a:spcAft>
                <a:spcPts val="1200"/>
              </a:spcAft>
              <a:defRPr sz="14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p:cNvSpPr>
            <a:spLocks noGrp="1"/>
          </p:cNvSpPr>
          <p:nvPr>
            <p:ph type="title"/>
          </p:nvPr>
        </p:nvSpPr>
        <p:spPr/>
        <p:txBody>
          <a:bodyPr/>
          <a:lstStyle/>
          <a:p>
            <a:r>
              <a:rPr lang="en-US"/>
              <a:t>Click to edit Master title style</a:t>
            </a:r>
          </a:p>
        </p:txBody>
      </p:sp>
      <p:sp>
        <p:nvSpPr>
          <p:cNvPr id="7" name="Picture Placeholder 6"/>
          <p:cNvSpPr>
            <a:spLocks noGrp="1" noChangeAspect="1"/>
          </p:cNvSpPr>
          <p:nvPr>
            <p:ph type="pic" sz="quarter" idx="10"/>
          </p:nvPr>
        </p:nvSpPr>
        <p:spPr>
          <a:xfrm>
            <a:off x="1096249" y="1849641"/>
            <a:ext cx="4662226" cy="1541263"/>
          </a:xfrm>
          <a:prstGeom prst="rect">
            <a:avLst/>
          </a:prstGeom>
        </p:spPr>
        <p:txBody>
          <a:bodyPr wrap="none" lIns="0" rIns="0">
            <a:noAutofit/>
          </a:bodyPr>
          <a:lstStyle>
            <a:lvl1pPr marL="0" indent="0">
              <a:buNone/>
              <a:defRPr/>
            </a:lvl1pPr>
          </a:lstStyle>
          <a:p>
            <a:r>
              <a:rPr lang="en-US"/>
              <a:t>Click icon to add picture</a:t>
            </a:r>
            <a:endParaRPr lang="en-US" dirty="0"/>
          </a:p>
        </p:txBody>
      </p:sp>
      <p:sp>
        <p:nvSpPr>
          <p:cNvPr id="9" name="Picture Placeholder 6"/>
          <p:cNvSpPr>
            <a:spLocks noGrp="1" noChangeAspect="1"/>
          </p:cNvSpPr>
          <p:nvPr>
            <p:ph type="pic" sz="quarter" idx="11"/>
          </p:nvPr>
        </p:nvSpPr>
        <p:spPr>
          <a:xfrm>
            <a:off x="6424033" y="1849641"/>
            <a:ext cx="4662226" cy="1541263"/>
          </a:xfrm>
          <a:prstGeom prst="rect">
            <a:avLst/>
          </a:prstGeom>
        </p:spPr>
        <p:txBody>
          <a:bodyPr wrap="none" lIns="0" rIns="0">
            <a:noAutofit/>
          </a:bodyPr>
          <a:lstStyle>
            <a:lvl1pPr marL="0" indent="0">
              <a:buNone/>
              <a:defRPr/>
            </a:lvl1pPr>
          </a:lstStyle>
          <a:p>
            <a:r>
              <a:rPr lang="en-US"/>
              <a:t>Click icon to add picture</a:t>
            </a:r>
            <a:endParaRPr lang="en-US" dirty="0"/>
          </a:p>
        </p:txBody>
      </p:sp>
      <p:sp>
        <p:nvSpPr>
          <p:cNvPr id="11" name="Text Placeholder 4"/>
          <p:cNvSpPr>
            <a:spLocks noGrp="1"/>
          </p:cNvSpPr>
          <p:nvPr>
            <p:ph type="body" sz="quarter" idx="12"/>
          </p:nvPr>
        </p:nvSpPr>
        <p:spPr>
          <a:xfrm>
            <a:off x="1065212" y="915920"/>
            <a:ext cx="4662226" cy="823985"/>
          </a:xfrm>
          <a:prstGeom prst="rect">
            <a:avLst/>
          </a:prstGeom>
        </p:spPr>
        <p:txBody>
          <a:bodyPr lIns="0" rIns="0"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Tree>
    <p:extLst>
      <p:ext uri="{BB962C8B-B14F-4D97-AF65-F5344CB8AC3E}">
        <p14:creationId xmlns:p14="http://schemas.microsoft.com/office/powerpoint/2010/main" val="81404491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sections with 3 photos">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49535" y="915915"/>
            <a:ext cx="3199567" cy="914400"/>
          </a:xfrm>
          <a:prstGeom prst="rect">
            <a:avLst/>
          </a:prstGeom>
        </p:spPr>
        <p:txBody>
          <a:bodyPr anchor="b">
            <a:normAutofit/>
          </a:bodyPr>
          <a:lstStyle>
            <a:lvl1pPr marL="0" indent="0" algn="ctr">
              <a:spcBef>
                <a:spcPts val="0"/>
              </a:spcBef>
              <a:buFont typeface="Arial" panose="020B0604020202020204" pitchFamily="34" charset="0"/>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4" name="Content Placeholder 3"/>
          <p:cNvSpPr>
            <a:spLocks noGrp="1"/>
          </p:cNvSpPr>
          <p:nvPr>
            <p:ph sz="half" idx="2"/>
          </p:nvPr>
        </p:nvSpPr>
        <p:spPr>
          <a:xfrm>
            <a:off x="749535" y="3410550"/>
            <a:ext cx="3199567" cy="2398545"/>
          </a:xfrm>
          <a:prstGeom prst="rect">
            <a:avLst/>
          </a:prstGeom>
        </p:spPr>
        <p:txBody>
          <a:bodyPr>
            <a:normAutofit/>
          </a:bodyPr>
          <a:lstStyle>
            <a:lvl1pPr marL="0" indent="0" algn="ctr">
              <a:spcBef>
                <a:spcPts val="0"/>
              </a:spcBef>
              <a:spcAft>
                <a:spcPts val="1200"/>
              </a:spcAft>
              <a:buNone/>
              <a:defRPr sz="1800"/>
            </a:lvl1pPr>
            <a:lvl2pPr marL="257175" indent="0" algn="ctr">
              <a:spcBef>
                <a:spcPts val="0"/>
              </a:spcBef>
              <a:spcAft>
                <a:spcPts val="675"/>
              </a:spcAft>
              <a:buNone/>
              <a:defRPr sz="788"/>
            </a:lvl2pPr>
            <a:lvl3pPr marL="514350" indent="0" algn="ctr">
              <a:spcBef>
                <a:spcPts val="0"/>
              </a:spcBef>
              <a:spcAft>
                <a:spcPts val="675"/>
              </a:spcAft>
              <a:buNone/>
              <a:defRPr sz="675"/>
            </a:lvl3pPr>
            <a:lvl4pPr marL="771525" indent="0" algn="ctr">
              <a:spcBef>
                <a:spcPts val="0"/>
              </a:spcBef>
              <a:spcAft>
                <a:spcPts val="675"/>
              </a:spcAft>
              <a:buNone/>
              <a:defRPr sz="619"/>
            </a:lvl4pPr>
            <a:lvl5pPr marL="1028700" indent="0" algn="ctr">
              <a:spcBef>
                <a:spcPts val="0"/>
              </a:spcBef>
              <a:spcAft>
                <a:spcPts val="675"/>
              </a:spcAft>
              <a:buNone/>
              <a:defRPr sz="619"/>
            </a:lvl5pPr>
          </a:lstStyle>
          <a:p>
            <a:pPr lvl="0"/>
            <a:r>
              <a:rPr lang="en-US"/>
              <a:t>Click to edit Master text styles</a:t>
            </a:r>
          </a:p>
        </p:txBody>
      </p:sp>
      <p:sp>
        <p:nvSpPr>
          <p:cNvPr id="5" name="Text Placeholder 4"/>
          <p:cNvSpPr>
            <a:spLocks noGrp="1"/>
          </p:cNvSpPr>
          <p:nvPr>
            <p:ph type="body" sz="quarter" idx="3"/>
          </p:nvPr>
        </p:nvSpPr>
        <p:spPr>
          <a:xfrm>
            <a:off x="4406183" y="915915"/>
            <a:ext cx="3199567" cy="914400"/>
          </a:xfrm>
          <a:prstGeom prst="rect">
            <a:avLst/>
          </a:prstGeom>
        </p:spPr>
        <p:txBody>
          <a:bodyPr anchor="b">
            <a:normAutofit/>
          </a:bodyPr>
          <a:lstStyle>
            <a:lvl1pPr marL="0" indent="0" algn="ctr">
              <a:spcBef>
                <a:spcPts val="0"/>
              </a:spcBef>
              <a:buFont typeface="Arial" panose="020B0604020202020204" pitchFamily="34" charset="0"/>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6" name="Content Placeholder 5"/>
          <p:cNvSpPr>
            <a:spLocks noGrp="1"/>
          </p:cNvSpPr>
          <p:nvPr>
            <p:ph sz="quarter" idx="4"/>
          </p:nvPr>
        </p:nvSpPr>
        <p:spPr>
          <a:xfrm>
            <a:off x="4406183" y="3390904"/>
            <a:ext cx="3199567" cy="2362201"/>
          </a:xfrm>
          <a:prstGeom prst="rect">
            <a:avLst/>
          </a:prstGeom>
        </p:spPr>
        <p:txBody>
          <a:bodyPr>
            <a:normAutofit/>
          </a:bodyPr>
          <a:lstStyle>
            <a:lvl1pPr marL="0" indent="0" algn="ctr">
              <a:spcBef>
                <a:spcPts val="0"/>
              </a:spcBef>
              <a:spcAft>
                <a:spcPts val="1200"/>
              </a:spcAft>
              <a:buNone/>
              <a:defRPr sz="1800"/>
            </a:lvl1pPr>
            <a:lvl2pPr marL="257175" indent="0" algn="ctr">
              <a:spcBef>
                <a:spcPts val="0"/>
              </a:spcBef>
              <a:spcAft>
                <a:spcPts val="675"/>
              </a:spcAft>
              <a:buNone/>
              <a:defRPr sz="788"/>
            </a:lvl2pPr>
            <a:lvl3pPr marL="514350" indent="0" algn="ctr">
              <a:spcBef>
                <a:spcPts val="0"/>
              </a:spcBef>
              <a:spcAft>
                <a:spcPts val="675"/>
              </a:spcAft>
              <a:buNone/>
              <a:defRPr sz="675"/>
            </a:lvl3pPr>
            <a:lvl4pPr marL="771525" indent="0" algn="ctr">
              <a:spcBef>
                <a:spcPts val="0"/>
              </a:spcBef>
              <a:spcAft>
                <a:spcPts val="675"/>
              </a:spcAft>
              <a:buNone/>
              <a:defRPr sz="619"/>
            </a:lvl4pPr>
            <a:lvl5pPr marL="1028700" indent="0" algn="ctr">
              <a:spcBef>
                <a:spcPts val="0"/>
              </a:spcBef>
              <a:spcAft>
                <a:spcPts val="675"/>
              </a:spcAft>
              <a:buNone/>
              <a:defRPr sz="619"/>
            </a:lvl5pPr>
          </a:lstStyle>
          <a:p>
            <a:pPr lvl="0"/>
            <a:r>
              <a:rPr lang="en-US"/>
              <a:t>Click to edit Master text styles</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p:nvPr>
        </p:nvSpPr>
        <p:spPr>
          <a:xfrm>
            <a:off x="749106" y="1868487"/>
            <a:ext cx="3199567" cy="1463040"/>
          </a:xfrm>
          <a:prstGeom prst="rect">
            <a:avLst/>
          </a:prstGeom>
        </p:spPr>
        <p:txBody>
          <a:bodyPr wrap="none">
            <a:noAutofit/>
          </a:bodyPr>
          <a:lstStyle>
            <a:lvl1pPr marL="0" indent="0">
              <a:buNone/>
              <a:defRPr/>
            </a:lvl1pPr>
          </a:lstStyle>
          <a:p>
            <a:r>
              <a:rPr lang="en-US"/>
              <a:t>Click icon to add picture</a:t>
            </a:r>
            <a:endParaRPr lang="en-US" dirty="0"/>
          </a:p>
        </p:txBody>
      </p:sp>
      <p:sp>
        <p:nvSpPr>
          <p:cNvPr id="9" name="Picture Placeholder 6"/>
          <p:cNvSpPr>
            <a:spLocks noGrp="1"/>
          </p:cNvSpPr>
          <p:nvPr>
            <p:ph type="pic" sz="quarter" idx="11"/>
          </p:nvPr>
        </p:nvSpPr>
        <p:spPr>
          <a:xfrm>
            <a:off x="4406183" y="1868487"/>
            <a:ext cx="3199567" cy="1463040"/>
          </a:xfrm>
          <a:prstGeom prst="rect">
            <a:avLst/>
          </a:prstGeom>
        </p:spPr>
        <p:txBody>
          <a:bodyPr wrap="none">
            <a:noAutofit/>
          </a:bodyPr>
          <a:lstStyle>
            <a:lvl1pPr marL="0" indent="0">
              <a:buNone/>
              <a:defRPr/>
            </a:lvl1pPr>
          </a:lstStyle>
          <a:p>
            <a:r>
              <a:rPr lang="en-US"/>
              <a:t>Click icon to add picture</a:t>
            </a:r>
            <a:endParaRPr lang="en-US" dirty="0"/>
          </a:p>
        </p:txBody>
      </p:sp>
      <p:sp>
        <p:nvSpPr>
          <p:cNvPr id="11" name="Text Placeholder 4"/>
          <p:cNvSpPr>
            <a:spLocks noGrp="1"/>
          </p:cNvSpPr>
          <p:nvPr>
            <p:ph type="body" sz="quarter" idx="12"/>
          </p:nvPr>
        </p:nvSpPr>
        <p:spPr>
          <a:xfrm>
            <a:off x="8062830" y="915915"/>
            <a:ext cx="3199567" cy="914400"/>
          </a:xfrm>
          <a:prstGeom prst="rect">
            <a:avLst/>
          </a:prstGeom>
        </p:spPr>
        <p:txBody>
          <a:bodyPr anchor="b">
            <a:normAutofit/>
          </a:bodyPr>
          <a:lstStyle>
            <a:lvl1pPr marL="0" indent="0" algn="ctr">
              <a:spcBef>
                <a:spcPts val="0"/>
              </a:spcBef>
              <a:buFont typeface="Arial" panose="020B0604020202020204" pitchFamily="34" charset="0"/>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2" name="Content Placeholder 5"/>
          <p:cNvSpPr>
            <a:spLocks noGrp="1"/>
          </p:cNvSpPr>
          <p:nvPr>
            <p:ph sz="quarter" idx="13"/>
          </p:nvPr>
        </p:nvSpPr>
        <p:spPr>
          <a:xfrm>
            <a:off x="8062830" y="3390904"/>
            <a:ext cx="3199567" cy="2362201"/>
          </a:xfrm>
          <a:prstGeom prst="rect">
            <a:avLst/>
          </a:prstGeom>
        </p:spPr>
        <p:txBody>
          <a:bodyPr>
            <a:normAutofit/>
          </a:bodyPr>
          <a:lstStyle>
            <a:lvl1pPr marL="0" indent="0" algn="ctr">
              <a:spcBef>
                <a:spcPts val="0"/>
              </a:spcBef>
              <a:spcAft>
                <a:spcPts val="1200"/>
              </a:spcAft>
              <a:buNone/>
              <a:defRPr sz="1800"/>
            </a:lvl1pPr>
            <a:lvl2pPr marL="257175" indent="0" algn="ctr">
              <a:spcBef>
                <a:spcPts val="0"/>
              </a:spcBef>
              <a:spcAft>
                <a:spcPts val="675"/>
              </a:spcAft>
              <a:buNone/>
              <a:defRPr sz="788"/>
            </a:lvl2pPr>
            <a:lvl3pPr marL="514350" indent="0" algn="ctr">
              <a:spcBef>
                <a:spcPts val="0"/>
              </a:spcBef>
              <a:spcAft>
                <a:spcPts val="675"/>
              </a:spcAft>
              <a:buNone/>
              <a:defRPr sz="675"/>
            </a:lvl3pPr>
            <a:lvl4pPr marL="771525" indent="0" algn="ctr">
              <a:spcBef>
                <a:spcPts val="0"/>
              </a:spcBef>
              <a:spcAft>
                <a:spcPts val="675"/>
              </a:spcAft>
              <a:buNone/>
              <a:defRPr sz="619"/>
            </a:lvl4pPr>
            <a:lvl5pPr marL="1028700" indent="0" algn="ctr">
              <a:spcBef>
                <a:spcPts val="0"/>
              </a:spcBef>
              <a:spcAft>
                <a:spcPts val="675"/>
              </a:spcAft>
              <a:buNone/>
              <a:defRPr sz="619"/>
            </a:lvl5pPr>
          </a:lstStyle>
          <a:p>
            <a:pPr lvl="0"/>
            <a:r>
              <a:rPr lang="en-US"/>
              <a:t>Click to edit Master text styles</a:t>
            </a:r>
          </a:p>
        </p:txBody>
      </p:sp>
      <p:sp>
        <p:nvSpPr>
          <p:cNvPr id="13" name="Picture Placeholder 6"/>
          <p:cNvSpPr>
            <a:spLocks noGrp="1"/>
          </p:cNvSpPr>
          <p:nvPr>
            <p:ph type="pic" sz="quarter" idx="14"/>
          </p:nvPr>
        </p:nvSpPr>
        <p:spPr>
          <a:xfrm>
            <a:off x="8062830" y="1868487"/>
            <a:ext cx="3199567" cy="1463040"/>
          </a:xfrm>
          <a:prstGeom prst="rect">
            <a:avLst/>
          </a:prstGeom>
        </p:spPr>
        <p:txBody>
          <a:bodyPr wrap="none">
            <a:noAutofit/>
          </a:bodyPr>
          <a:lstStyle>
            <a:lvl1pPr marL="0" indent="0">
              <a:buNone/>
              <a:defRPr/>
            </a:lvl1pPr>
          </a:lstStyle>
          <a:p>
            <a:r>
              <a:rPr lang="en-US"/>
              <a:t>Click icon to add picture</a:t>
            </a:r>
            <a:endParaRPr lang="en-US" dirty="0"/>
          </a:p>
        </p:txBody>
      </p:sp>
    </p:spTree>
    <p:extLst>
      <p:ext uri="{BB962C8B-B14F-4D97-AF65-F5344CB8AC3E}">
        <p14:creationId xmlns:p14="http://schemas.microsoft.com/office/powerpoint/2010/main" val="165150527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hotos with titles below">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41559" y="4150844"/>
            <a:ext cx="3199567" cy="1358899"/>
          </a:xfrm>
          <a:prstGeom prst="rect">
            <a:avLst/>
          </a:prstGeom>
        </p:spPr>
        <p:txBody>
          <a:bodyPr anchor="t">
            <a:normAutofit/>
          </a:bodyPr>
          <a:lstStyle>
            <a:lvl1pPr marL="0" indent="0" algn="ctr">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p:nvPr>
        </p:nvSpPr>
        <p:spPr>
          <a:xfrm>
            <a:off x="1041130" y="1688629"/>
            <a:ext cx="3199567" cy="2194560"/>
          </a:xfrm>
          <a:prstGeom prst="rect">
            <a:avLst/>
          </a:prstGeom>
        </p:spPr>
        <p:txBody>
          <a:bodyPr/>
          <a:lstStyle>
            <a:lvl1pPr marL="0" indent="0">
              <a:buNone/>
              <a:defRPr/>
            </a:lvl1pPr>
          </a:lstStyle>
          <a:p>
            <a:r>
              <a:rPr lang="en-US"/>
              <a:t>Click icon to add picture</a:t>
            </a:r>
            <a:endParaRPr lang="en-US" dirty="0"/>
          </a:p>
        </p:txBody>
      </p:sp>
      <p:sp>
        <p:nvSpPr>
          <p:cNvPr id="14" name="Text Placeholder 2"/>
          <p:cNvSpPr>
            <a:spLocks noGrp="1"/>
          </p:cNvSpPr>
          <p:nvPr>
            <p:ph type="body" idx="11"/>
          </p:nvPr>
        </p:nvSpPr>
        <p:spPr>
          <a:xfrm>
            <a:off x="4495061" y="4150844"/>
            <a:ext cx="3199567" cy="1358899"/>
          </a:xfrm>
          <a:prstGeom prst="rect">
            <a:avLst/>
          </a:prstGeom>
        </p:spPr>
        <p:txBody>
          <a:bodyPr anchor="t">
            <a:normAutofit/>
          </a:bodyPr>
          <a:lstStyle>
            <a:lvl1pPr marL="0" indent="0" algn="ctr">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5" name="Picture Placeholder 6"/>
          <p:cNvSpPr>
            <a:spLocks noGrp="1"/>
          </p:cNvSpPr>
          <p:nvPr>
            <p:ph type="pic" sz="quarter" idx="12"/>
          </p:nvPr>
        </p:nvSpPr>
        <p:spPr>
          <a:xfrm>
            <a:off x="4494630" y="1688629"/>
            <a:ext cx="3199567" cy="2194560"/>
          </a:xfrm>
          <a:prstGeom prst="rect">
            <a:avLst/>
          </a:prstGeom>
        </p:spPr>
        <p:txBody>
          <a:bodyPr/>
          <a:lstStyle>
            <a:lvl1pPr marL="0" indent="0">
              <a:buNone/>
              <a:defRPr/>
            </a:lvl1pPr>
          </a:lstStyle>
          <a:p>
            <a:r>
              <a:rPr lang="en-US"/>
              <a:t>Click icon to add picture</a:t>
            </a:r>
            <a:endParaRPr lang="en-US" dirty="0"/>
          </a:p>
        </p:txBody>
      </p:sp>
      <p:sp>
        <p:nvSpPr>
          <p:cNvPr id="16" name="Text Placeholder 2"/>
          <p:cNvSpPr>
            <a:spLocks noGrp="1"/>
          </p:cNvSpPr>
          <p:nvPr>
            <p:ph type="body" idx="13"/>
          </p:nvPr>
        </p:nvSpPr>
        <p:spPr>
          <a:xfrm>
            <a:off x="7935863" y="4150844"/>
            <a:ext cx="3199567" cy="1358899"/>
          </a:xfrm>
          <a:prstGeom prst="rect">
            <a:avLst/>
          </a:prstGeom>
        </p:spPr>
        <p:txBody>
          <a:bodyPr anchor="t">
            <a:normAutofit/>
          </a:bodyPr>
          <a:lstStyle>
            <a:lvl1pPr marL="0" indent="0" algn="ctr">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7" name="Picture Placeholder 6"/>
          <p:cNvSpPr>
            <a:spLocks noGrp="1"/>
          </p:cNvSpPr>
          <p:nvPr>
            <p:ph type="pic" sz="quarter" idx="14"/>
          </p:nvPr>
        </p:nvSpPr>
        <p:spPr>
          <a:xfrm>
            <a:off x="7935434" y="1688629"/>
            <a:ext cx="3199567" cy="2194560"/>
          </a:xfrm>
          <a:prstGeom prst="rect">
            <a:avLst/>
          </a:prstGeom>
        </p:spPr>
        <p:txBody>
          <a:bodyPr/>
          <a:lstStyle>
            <a:lvl1pPr marL="0" indent="0">
              <a:buNone/>
              <a:defRPr/>
            </a:lvl1pPr>
          </a:lstStyle>
          <a:p>
            <a:r>
              <a:rPr lang="en-US"/>
              <a:t>Click icon to add picture</a:t>
            </a:r>
            <a:endParaRPr lang="en-US" dirty="0"/>
          </a:p>
        </p:txBody>
      </p:sp>
    </p:spTree>
    <p:extLst>
      <p:ext uri="{BB962C8B-B14F-4D97-AF65-F5344CB8AC3E}">
        <p14:creationId xmlns:p14="http://schemas.microsoft.com/office/powerpoint/2010/main" val="22241328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4 sections with photos">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49535"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hasCustomPrompt="1"/>
          </p:nvPr>
        </p:nvSpPr>
        <p:spPr>
          <a:xfrm>
            <a:off x="749106"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14" name="Text Placeholder 2"/>
          <p:cNvSpPr>
            <a:spLocks noGrp="1"/>
          </p:cNvSpPr>
          <p:nvPr>
            <p:ph type="body" idx="11"/>
          </p:nvPr>
        </p:nvSpPr>
        <p:spPr>
          <a:xfrm>
            <a:off x="3453500"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6" name="Picture Placeholder 6"/>
          <p:cNvSpPr>
            <a:spLocks noGrp="1"/>
          </p:cNvSpPr>
          <p:nvPr>
            <p:ph type="pic" sz="quarter" idx="13" hasCustomPrompt="1"/>
          </p:nvPr>
        </p:nvSpPr>
        <p:spPr>
          <a:xfrm>
            <a:off x="3453071"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17" name="Text Placeholder 2"/>
          <p:cNvSpPr>
            <a:spLocks noGrp="1"/>
          </p:cNvSpPr>
          <p:nvPr>
            <p:ph type="body" idx="14"/>
          </p:nvPr>
        </p:nvSpPr>
        <p:spPr>
          <a:xfrm>
            <a:off x="6195986"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9" name="Picture Placeholder 6"/>
          <p:cNvSpPr>
            <a:spLocks noGrp="1"/>
          </p:cNvSpPr>
          <p:nvPr>
            <p:ph type="pic" sz="quarter" idx="16" hasCustomPrompt="1"/>
          </p:nvPr>
        </p:nvSpPr>
        <p:spPr>
          <a:xfrm>
            <a:off x="6195555"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20" name="Text Placeholder 2"/>
          <p:cNvSpPr>
            <a:spLocks noGrp="1"/>
          </p:cNvSpPr>
          <p:nvPr>
            <p:ph type="body" idx="17"/>
          </p:nvPr>
        </p:nvSpPr>
        <p:spPr>
          <a:xfrm>
            <a:off x="8938473"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22" name="Picture Placeholder 6"/>
          <p:cNvSpPr>
            <a:spLocks noGrp="1"/>
          </p:cNvSpPr>
          <p:nvPr>
            <p:ph type="pic" sz="quarter" idx="19" hasCustomPrompt="1"/>
          </p:nvPr>
        </p:nvSpPr>
        <p:spPr>
          <a:xfrm>
            <a:off x="8938042"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8" name="Text Placeholder 7"/>
          <p:cNvSpPr>
            <a:spLocks noGrp="1"/>
          </p:cNvSpPr>
          <p:nvPr>
            <p:ph type="body" sz="quarter" idx="20"/>
          </p:nvPr>
        </p:nvSpPr>
        <p:spPr>
          <a:xfrm>
            <a:off x="749106"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
        <p:nvSpPr>
          <p:cNvPr id="23" name="Text Placeholder 7"/>
          <p:cNvSpPr>
            <a:spLocks noGrp="1"/>
          </p:cNvSpPr>
          <p:nvPr>
            <p:ph type="body" sz="quarter" idx="21"/>
          </p:nvPr>
        </p:nvSpPr>
        <p:spPr>
          <a:xfrm>
            <a:off x="3453500"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
        <p:nvSpPr>
          <p:cNvPr id="24" name="Text Placeholder 7"/>
          <p:cNvSpPr>
            <a:spLocks noGrp="1"/>
          </p:cNvSpPr>
          <p:nvPr>
            <p:ph type="body" sz="quarter" idx="22"/>
          </p:nvPr>
        </p:nvSpPr>
        <p:spPr>
          <a:xfrm>
            <a:off x="6195986"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
        <p:nvSpPr>
          <p:cNvPr id="25" name="Text Placeholder 7"/>
          <p:cNvSpPr>
            <a:spLocks noGrp="1"/>
          </p:cNvSpPr>
          <p:nvPr>
            <p:ph type="body" sz="quarter" idx="23"/>
          </p:nvPr>
        </p:nvSpPr>
        <p:spPr>
          <a:xfrm>
            <a:off x="8938473"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2565930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sections with 3 photos horizontal">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72894" y="1430339"/>
            <a:ext cx="5027890" cy="417515"/>
          </a:xfrm>
          <a:prstGeom prst="rect">
            <a:avLst/>
          </a:prstGeom>
        </p:spPr>
        <p:txBody>
          <a:bodyPr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4" name="Content Placeholder 3"/>
          <p:cNvSpPr>
            <a:spLocks noGrp="1"/>
          </p:cNvSpPr>
          <p:nvPr>
            <p:ph sz="half" idx="2"/>
          </p:nvPr>
        </p:nvSpPr>
        <p:spPr>
          <a:xfrm>
            <a:off x="4072894" y="1849623"/>
            <a:ext cx="5027890" cy="952316"/>
          </a:xfrm>
          <a:prstGeom prst="rect">
            <a:avLst/>
          </a:prstGeom>
        </p:spPr>
        <p:txBody>
          <a:bodyPr>
            <a:normAutofit/>
          </a:bodyPr>
          <a:lstStyle>
            <a:lvl1pPr marL="85725" indent="-85725">
              <a:spcBef>
                <a:spcPts val="0"/>
              </a:spcBef>
              <a:spcAft>
                <a:spcPts val="600"/>
              </a:spcAft>
              <a:defRPr sz="1400"/>
            </a:lvl1pPr>
            <a:lvl2pPr marL="353616" indent="-96441">
              <a:spcBef>
                <a:spcPts val="0"/>
              </a:spcBef>
              <a:spcAft>
                <a:spcPts val="600"/>
              </a:spcAft>
              <a:defRPr sz="1100"/>
            </a:lvl2pPr>
            <a:lvl3pPr>
              <a:spcBef>
                <a:spcPts val="0"/>
              </a:spcBef>
              <a:spcAft>
                <a:spcPts val="675"/>
              </a:spcAft>
              <a:defRPr sz="675"/>
            </a:lvl3pPr>
            <a:lvl4pPr>
              <a:spcBef>
                <a:spcPts val="0"/>
              </a:spcBef>
              <a:spcAft>
                <a:spcPts val="675"/>
              </a:spcAft>
              <a:defRPr sz="619"/>
            </a:lvl4pPr>
            <a:lvl5pPr>
              <a:spcBef>
                <a:spcPts val="0"/>
              </a:spcBef>
              <a:spcAft>
                <a:spcPts val="675"/>
              </a:spcAft>
              <a:defRPr sz="619"/>
            </a:lvl5pPr>
          </a:lstStyle>
          <a:p>
            <a:pPr lvl="0"/>
            <a:r>
              <a:rPr lang="en-US"/>
              <a:t>Click to edit Master text styles</a:t>
            </a:r>
          </a:p>
          <a:p>
            <a:pPr lvl="1"/>
            <a:r>
              <a:rPr lang="en-US"/>
              <a:t>Second level</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p:nvPr>
        </p:nvSpPr>
        <p:spPr>
          <a:xfrm>
            <a:off x="2653607" y="1430337"/>
            <a:ext cx="1371243" cy="1371600"/>
          </a:xfrm>
          <a:prstGeom prst="rect">
            <a:avLst/>
          </a:prstGeom>
        </p:spPr>
        <p:txBody>
          <a:bodyPr/>
          <a:lstStyle>
            <a:lvl1pPr marL="0" indent="0">
              <a:buNone/>
              <a:defRPr/>
            </a:lvl1pPr>
          </a:lstStyle>
          <a:p>
            <a:r>
              <a:rPr lang="en-US"/>
              <a:t>Click icon to add picture</a:t>
            </a:r>
            <a:endParaRPr lang="en-US" dirty="0"/>
          </a:p>
        </p:txBody>
      </p:sp>
      <p:sp>
        <p:nvSpPr>
          <p:cNvPr id="14" name="Text Placeholder 2"/>
          <p:cNvSpPr>
            <a:spLocks noGrp="1"/>
          </p:cNvSpPr>
          <p:nvPr>
            <p:ph type="body" idx="11"/>
          </p:nvPr>
        </p:nvSpPr>
        <p:spPr>
          <a:xfrm>
            <a:off x="4072894" y="2982913"/>
            <a:ext cx="5027890" cy="417515"/>
          </a:xfrm>
          <a:prstGeom prst="rect">
            <a:avLst/>
          </a:prstGeom>
        </p:spPr>
        <p:txBody>
          <a:bodyPr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5" name="Content Placeholder 3"/>
          <p:cNvSpPr>
            <a:spLocks noGrp="1"/>
          </p:cNvSpPr>
          <p:nvPr>
            <p:ph sz="half" idx="12"/>
          </p:nvPr>
        </p:nvSpPr>
        <p:spPr>
          <a:xfrm>
            <a:off x="4072894" y="3402199"/>
            <a:ext cx="5027890" cy="952316"/>
          </a:xfrm>
          <a:prstGeom prst="rect">
            <a:avLst/>
          </a:prstGeom>
        </p:spPr>
        <p:txBody>
          <a:bodyPr>
            <a:normAutofit/>
          </a:bodyPr>
          <a:lstStyle>
            <a:lvl1pPr marL="85725" indent="-85725">
              <a:spcBef>
                <a:spcPts val="0"/>
              </a:spcBef>
              <a:spcAft>
                <a:spcPts val="600"/>
              </a:spcAft>
              <a:defRPr sz="1400"/>
            </a:lvl1pPr>
            <a:lvl2pPr marL="353616" indent="-96441">
              <a:spcBef>
                <a:spcPts val="0"/>
              </a:spcBef>
              <a:spcAft>
                <a:spcPts val="600"/>
              </a:spcAft>
              <a:defRPr sz="1100"/>
            </a:lvl2pPr>
            <a:lvl3pPr>
              <a:spcBef>
                <a:spcPts val="0"/>
              </a:spcBef>
              <a:spcAft>
                <a:spcPts val="675"/>
              </a:spcAft>
              <a:defRPr sz="675"/>
            </a:lvl3pPr>
            <a:lvl4pPr>
              <a:spcBef>
                <a:spcPts val="0"/>
              </a:spcBef>
              <a:spcAft>
                <a:spcPts val="675"/>
              </a:spcAft>
              <a:defRPr sz="619"/>
            </a:lvl4pPr>
            <a:lvl5pPr>
              <a:spcBef>
                <a:spcPts val="0"/>
              </a:spcBef>
              <a:spcAft>
                <a:spcPts val="675"/>
              </a:spcAft>
              <a:defRPr sz="619"/>
            </a:lvl5pPr>
          </a:lstStyle>
          <a:p>
            <a:pPr lvl="0"/>
            <a:r>
              <a:rPr lang="en-US"/>
              <a:t>Click to edit Master text styles</a:t>
            </a:r>
          </a:p>
          <a:p>
            <a:pPr lvl="1"/>
            <a:r>
              <a:rPr lang="en-US"/>
              <a:t>Second level</a:t>
            </a:r>
          </a:p>
        </p:txBody>
      </p:sp>
      <p:sp>
        <p:nvSpPr>
          <p:cNvPr id="16" name="Picture Placeholder 6"/>
          <p:cNvSpPr>
            <a:spLocks noGrp="1"/>
          </p:cNvSpPr>
          <p:nvPr>
            <p:ph type="pic" sz="quarter" idx="13"/>
          </p:nvPr>
        </p:nvSpPr>
        <p:spPr>
          <a:xfrm>
            <a:off x="2653607" y="2982912"/>
            <a:ext cx="1371243" cy="1371600"/>
          </a:xfrm>
          <a:prstGeom prst="rect">
            <a:avLst/>
          </a:prstGeom>
        </p:spPr>
        <p:txBody>
          <a:bodyPr/>
          <a:lstStyle>
            <a:lvl1pPr marL="0" indent="0">
              <a:buNone/>
              <a:defRPr/>
            </a:lvl1pPr>
          </a:lstStyle>
          <a:p>
            <a:r>
              <a:rPr lang="en-US"/>
              <a:t>Click icon to add picture</a:t>
            </a:r>
            <a:endParaRPr lang="en-US" dirty="0"/>
          </a:p>
        </p:txBody>
      </p:sp>
      <p:sp>
        <p:nvSpPr>
          <p:cNvPr id="17" name="Text Placeholder 2"/>
          <p:cNvSpPr>
            <a:spLocks noGrp="1"/>
          </p:cNvSpPr>
          <p:nvPr>
            <p:ph type="body" idx="14"/>
          </p:nvPr>
        </p:nvSpPr>
        <p:spPr>
          <a:xfrm>
            <a:off x="4072894" y="4535489"/>
            <a:ext cx="5027890" cy="417515"/>
          </a:xfrm>
          <a:prstGeom prst="rect">
            <a:avLst/>
          </a:prstGeom>
        </p:spPr>
        <p:txBody>
          <a:bodyPr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8" name="Content Placeholder 3"/>
          <p:cNvSpPr>
            <a:spLocks noGrp="1"/>
          </p:cNvSpPr>
          <p:nvPr>
            <p:ph sz="half" idx="15"/>
          </p:nvPr>
        </p:nvSpPr>
        <p:spPr>
          <a:xfrm>
            <a:off x="4072894" y="4954774"/>
            <a:ext cx="5027890" cy="952316"/>
          </a:xfrm>
          <a:prstGeom prst="rect">
            <a:avLst/>
          </a:prstGeom>
        </p:spPr>
        <p:txBody>
          <a:bodyPr>
            <a:normAutofit/>
          </a:bodyPr>
          <a:lstStyle>
            <a:lvl1pPr marL="85725" indent="-85725">
              <a:spcBef>
                <a:spcPts val="0"/>
              </a:spcBef>
              <a:spcAft>
                <a:spcPts val="600"/>
              </a:spcAft>
              <a:defRPr sz="1400"/>
            </a:lvl1pPr>
            <a:lvl2pPr marL="353616" indent="-96441">
              <a:spcBef>
                <a:spcPts val="0"/>
              </a:spcBef>
              <a:spcAft>
                <a:spcPts val="600"/>
              </a:spcAft>
              <a:defRPr sz="1100"/>
            </a:lvl2pPr>
            <a:lvl3pPr>
              <a:spcBef>
                <a:spcPts val="0"/>
              </a:spcBef>
              <a:spcAft>
                <a:spcPts val="675"/>
              </a:spcAft>
              <a:defRPr sz="675"/>
            </a:lvl3pPr>
            <a:lvl4pPr>
              <a:spcBef>
                <a:spcPts val="0"/>
              </a:spcBef>
              <a:spcAft>
                <a:spcPts val="675"/>
              </a:spcAft>
              <a:defRPr sz="619"/>
            </a:lvl4pPr>
            <a:lvl5pPr>
              <a:spcBef>
                <a:spcPts val="0"/>
              </a:spcBef>
              <a:spcAft>
                <a:spcPts val="675"/>
              </a:spcAft>
              <a:defRPr sz="619"/>
            </a:lvl5pPr>
          </a:lstStyle>
          <a:p>
            <a:pPr lvl="0"/>
            <a:r>
              <a:rPr lang="en-US"/>
              <a:t>Click to edit Master text styles</a:t>
            </a:r>
          </a:p>
          <a:p>
            <a:pPr lvl="1"/>
            <a:r>
              <a:rPr lang="en-US"/>
              <a:t>Second level</a:t>
            </a:r>
          </a:p>
        </p:txBody>
      </p:sp>
      <p:sp>
        <p:nvSpPr>
          <p:cNvPr id="19" name="Picture Placeholder 6"/>
          <p:cNvSpPr>
            <a:spLocks noGrp="1"/>
          </p:cNvSpPr>
          <p:nvPr>
            <p:ph type="pic" sz="quarter" idx="16"/>
          </p:nvPr>
        </p:nvSpPr>
        <p:spPr>
          <a:xfrm>
            <a:off x="2653607" y="4535487"/>
            <a:ext cx="1371243" cy="1371600"/>
          </a:xfrm>
          <a:prstGeom prst="rect">
            <a:avLst/>
          </a:prstGeom>
        </p:spPr>
        <p:txBody>
          <a:bodyPr/>
          <a:lstStyle>
            <a:lvl1pPr marL="0" indent="0">
              <a:buNone/>
              <a:defRPr/>
            </a:lvl1pPr>
          </a:lstStyle>
          <a:p>
            <a:r>
              <a:rPr lang="en-US"/>
              <a:t>Click icon to add picture</a:t>
            </a:r>
            <a:endParaRPr lang="en-US" dirty="0"/>
          </a:p>
        </p:txBody>
      </p:sp>
    </p:spTree>
    <p:extLst>
      <p:ext uri="{BB962C8B-B14F-4D97-AF65-F5344CB8AC3E}">
        <p14:creationId xmlns:p14="http://schemas.microsoft.com/office/powerpoint/2010/main" val="5251387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normAutofit/>
          </a:bodyPr>
          <a:lstStyle>
            <a:lvl1pPr>
              <a:defRPr sz="1400" cap="none"/>
            </a:lvl1pPr>
          </a:lstStyle>
          <a:p>
            <a:r>
              <a:rPr lang="en-US" dirty="0"/>
              <a:t>Click To Edit Master Title Style</a:t>
            </a:r>
          </a:p>
        </p:txBody>
      </p:sp>
    </p:spTree>
    <p:extLst>
      <p:ext uri="{BB962C8B-B14F-4D97-AF65-F5344CB8AC3E}">
        <p14:creationId xmlns:p14="http://schemas.microsoft.com/office/powerpoint/2010/main" val="417271790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1066" userDrawn="1">
          <p15:clr>
            <a:srgbClr val="FBAE40"/>
          </p15:clr>
        </p15:guide>
        <p15:guide id="2" orient="horz" pos="153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2_Title Slide Full Image">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bwMode="ltGray">
          <a:xfrm>
            <a:off x="5884" y="-3313"/>
            <a:ext cx="12182943" cy="6861313"/>
            <a:chOff x="4414" y="-2485"/>
            <a:chExt cx="9139587" cy="5145985"/>
          </a:xfrm>
        </p:grpSpPr>
        <p:pic>
          <p:nvPicPr>
            <p:cNvPr id="9" name="Picture 8">
              <a:extLst>
                <a:ext uri="{FF2B5EF4-FFF2-40B4-BE49-F238E27FC236}">
                  <a16:creationId xmlns:a16="http://schemas.microsoft.com/office/drawing/2014/main" id="{6D934819-4139-3B46-BA5D-0EB3E1812D2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bwMode="ltGray">
            <a:xfrm>
              <a:off x="4414" y="-2485"/>
              <a:ext cx="9139587" cy="5145985"/>
            </a:xfrm>
            <a:prstGeom prst="rect">
              <a:avLst/>
            </a:prstGeom>
          </p:spPr>
        </p:pic>
        <p:pic>
          <p:nvPicPr>
            <p:cNvPr id="10" name="Picture 9">
              <a:extLst>
                <a:ext uri="{FF2B5EF4-FFF2-40B4-BE49-F238E27FC236}">
                  <a16:creationId xmlns:a16="http://schemas.microsoft.com/office/drawing/2014/main" id="{81220BF2-3585-BC43-A835-8B871189137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ltGray">
            <a:xfrm>
              <a:off x="6696636" y="535220"/>
              <a:ext cx="2097110" cy="411836"/>
            </a:xfrm>
            <a:prstGeom prst="rect">
              <a:avLst/>
            </a:prstGeom>
          </p:spPr>
        </p:pic>
      </p:grpSp>
      <p:sp>
        <p:nvSpPr>
          <p:cNvPr id="15" name="Rectangle 14"/>
          <p:cNvSpPr/>
          <p:nvPr/>
        </p:nvSpPr>
        <p:spPr>
          <a:xfrm>
            <a:off x="8909538" y="1594407"/>
            <a:ext cx="221536" cy="265457"/>
          </a:xfrm>
          <a:prstGeom prst="rect">
            <a:avLst/>
          </a:prstGeom>
        </p:spPr>
        <p:txBody>
          <a:bodyPr wrap="none">
            <a:spAutoFit/>
          </a:bodyPr>
          <a:lstStyle/>
          <a:p>
            <a:r>
              <a:rPr lang="en-US" sz="1125" dirty="0">
                <a:solidFill>
                  <a:schemeClr val="bg1"/>
                </a:solidFill>
                <a:latin typeface="Arial" panose="020B0604020202020204" pitchFamily="34" charset="0"/>
                <a:cs typeface="Arial" panose="020B0604020202020204" pitchFamily="34" charset="0"/>
              </a:rPr>
              <a:t>|</a:t>
            </a:r>
            <a:endParaRPr lang="en-US" sz="1125" dirty="0">
              <a:solidFill>
                <a:schemeClr val="bg1"/>
              </a:solidFill>
            </a:endParaRPr>
          </a:p>
        </p:txBody>
      </p:sp>
      <p:sp>
        <p:nvSpPr>
          <p:cNvPr id="2" name="Title 1"/>
          <p:cNvSpPr>
            <a:spLocks noGrp="1"/>
          </p:cNvSpPr>
          <p:nvPr>
            <p:ph type="ctrTitle" hasCustomPrompt="1"/>
          </p:nvPr>
        </p:nvSpPr>
        <p:spPr bwMode="auto">
          <a:xfrm>
            <a:off x="498635" y="1"/>
            <a:ext cx="8836324" cy="1264831"/>
          </a:xfrm>
          <a:prstGeom prst="rect">
            <a:avLst/>
          </a:prstGeom>
        </p:spPr>
        <p:txBody>
          <a:bodyPr lIns="0" tIns="0" rIns="0" bIns="0" anchor="b">
            <a:noAutofit/>
          </a:bodyPr>
          <a:lstStyle>
            <a:lvl1pPr marL="0" algn="l" defTabSz="514350" rtl="0" eaLnBrk="1" latinLnBrk="0" hangingPunct="1">
              <a:lnSpc>
                <a:spcPct val="100000"/>
              </a:lnSpc>
              <a:spcBef>
                <a:spcPct val="0"/>
              </a:spcBef>
              <a:buNone/>
              <a:defRPr lang="en-US" sz="4000" b="1" kern="120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sp>
        <p:nvSpPr>
          <p:cNvPr id="3" name="Subtitle 2"/>
          <p:cNvSpPr>
            <a:spLocks noGrp="1"/>
          </p:cNvSpPr>
          <p:nvPr>
            <p:ph type="subTitle" idx="1" hasCustomPrompt="1"/>
          </p:nvPr>
        </p:nvSpPr>
        <p:spPr bwMode="auto">
          <a:xfrm>
            <a:off x="498634" y="1419606"/>
            <a:ext cx="8856938" cy="389740"/>
          </a:xfrm>
          <a:prstGeom prst="rect">
            <a:avLst/>
          </a:prstGeom>
        </p:spPr>
        <p:txBody>
          <a:bodyPr lIns="0" tIns="0" rIns="0" bIns="0" anchor="b">
            <a:noAutofit/>
          </a:bodyPr>
          <a:lstStyle>
            <a:lvl1pPr marL="0" indent="0" algn="l">
              <a:buNone/>
              <a:defRPr lang="en-US" sz="1800" b="1" kern="1200">
                <a:solidFill>
                  <a:schemeClr val="bg1"/>
                </a:solidFill>
                <a:latin typeface="Arial" panose="020B0604020202020204" pitchFamily="34" charset="0"/>
                <a:ea typeface="+mj-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text</a:t>
            </a:r>
          </a:p>
        </p:txBody>
      </p:sp>
      <p:sp>
        <p:nvSpPr>
          <p:cNvPr id="6" name="Text Placeholder 5"/>
          <p:cNvSpPr>
            <a:spLocks noGrp="1"/>
          </p:cNvSpPr>
          <p:nvPr>
            <p:ph type="body" sz="quarter" idx="10" hasCustomPrompt="1"/>
          </p:nvPr>
        </p:nvSpPr>
        <p:spPr bwMode="auto">
          <a:xfrm>
            <a:off x="484784" y="1865895"/>
            <a:ext cx="8870789" cy="566020"/>
          </a:xfrm>
          <a:prstGeom prst="rect">
            <a:avLst/>
          </a:prstGeom>
        </p:spPr>
        <p:txBody>
          <a:bodyPr lIns="0" rIns="0" anchor="t">
            <a:normAutofit/>
          </a:bodyPr>
          <a:lstStyle>
            <a:lvl1pPr marL="0" indent="0">
              <a:buFontTx/>
              <a:buNone/>
              <a:defRPr sz="1200" i="1">
                <a:solidFill>
                  <a:schemeClr val="bg1"/>
                </a:solidFill>
              </a:defRPr>
            </a:lvl1pPr>
            <a:lvl2pPr marL="257175" indent="0">
              <a:buFontTx/>
              <a:buNone/>
              <a:defRPr/>
            </a:lvl2pPr>
            <a:lvl3pPr marL="514350" indent="0">
              <a:buFontTx/>
              <a:buNone/>
              <a:defRPr/>
            </a:lvl3pPr>
            <a:lvl4pPr marL="771525" indent="0">
              <a:buFontTx/>
              <a:buNone/>
              <a:defRPr/>
            </a:lvl4pPr>
            <a:lvl5pPr marL="1028700" indent="0">
              <a:buFontTx/>
              <a:buNone/>
              <a:defRPr/>
            </a:lvl5pPr>
          </a:lstStyle>
          <a:p>
            <a:pPr lvl="0"/>
            <a:r>
              <a:rPr lang="en-US" dirty="0"/>
              <a:t>Click to add text</a:t>
            </a:r>
          </a:p>
        </p:txBody>
      </p:sp>
      <p:cxnSp>
        <p:nvCxnSpPr>
          <p:cNvPr id="12" name="Straight Connector 11">
            <a:extLst>
              <a:ext uri="{FF2B5EF4-FFF2-40B4-BE49-F238E27FC236}">
                <a16:creationId xmlns:a16="http://schemas.microsoft.com/office/drawing/2014/main" id="{0C8D6EF0-D566-6845-AD87-0A792C660BA4}"/>
              </a:ext>
            </a:extLst>
          </p:cNvPr>
          <p:cNvCxnSpPr>
            <a:cxnSpLocks/>
          </p:cNvCxnSpPr>
          <p:nvPr/>
        </p:nvCxnSpPr>
        <p:spPr bwMode="auto">
          <a:xfrm>
            <a:off x="540140" y="1285504"/>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009313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Subtit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cap="none"/>
            </a:lvl1pPr>
          </a:lstStyle>
          <a:p>
            <a:r>
              <a:rPr lang="en-US" dirty="0"/>
              <a:t>Click To Edit Master Title Style</a:t>
            </a:r>
          </a:p>
        </p:txBody>
      </p:sp>
      <p:sp>
        <p:nvSpPr>
          <p:cNvPr id="3" name="Text Placeholder 4"/>
          <p:cNvSpPr>
            <a:spLocks noGrp="1"/>
          </p:cNvSpPr>
          <p:nvPr>
            <p:ph type="body" sz="quarter" idx="10" hasCustomPrompt="1"/>
          </p:nvPr>
        </p:nvSpPr>
        <p:spPr>
          <a:xfrm>
            <a:off x="858616" y="668401"/>
            <a:ext cx="10631784" cy="808711"/>
          </a:xfrm>
          <a:prstGeom prst="rect">
            <a:avLst/>
          </a:prstGeom>
        </p:spPr>
        <p:txBody>
          <a:bodyPr anchor="b"/>
          <a:lstStyle>
            <a:lvl1pPr marL="0" indent="0">
              <a:spcBef>
                <a:spcPts val="0"/>
              </a:spcBef>
              <a:buNone/>
              <a:defRPr b="1" cap="all" baseline="0"/>
            </a:lvl1pPr>
            <a:lvl2pPr marL="257175" indent="0">
              <a:buNone/>
              <a:defRPr/>
            </a:lvl2pPr>
            <a:lvl3pPr marL="514350" indent="0">
              <a:buNone/>
              <a:defRPr/>
            </a:lvl3pPr>
            <a:lvl4pPr marL="771525" indent="0">
              <a:buNone/>
              <a:defRPr/>
            </a:lvl4pPr>
            <a:lvl5pPr marL="1028700" indent="0">
              <a:buNone/>
              <a:defRPr/>
            </a:lvl5pPr>
          </a:lstStyle>
          <a:p>
            <a:pPr lvl="0"/>
            <a:r>
              <a:rPr lang="en-US" dirty="0"/>
              <a:t>ENTER SUBTITLE</a:t>
            </a:r>
          </a:p>
        </p:txBody>
      </p:sp>
    </p:spTree>
    <p:extLst>
      <p:ext uri="{BB962C8B-B14F-4D97-AF65-F5344CB8AC3E}">
        <p14:creationId xmlns:p14="http://schemas.microsoft.com/office/powerpoint/2010/main" val="256677927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1066" userDrawn="1">
          <p15:clr>
            <a:srgbClr val="FBAE40"/>
          </p15:clr>
        </p15:guide>
        <p15:guide id="2" orient="horz" pos="1536"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Blank Blac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44829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Photo with Title/Subtitle/Content">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bwMode="hidden">
          <a:xfrm>
            <a:off x="2220109" y="0"/>
            <a:ext cx="9987762" cy="6858000"/>
          </a:xfrm>
          <a:prstGeom prst="rect">
            <a:avLst/>
          </a:prstGeom>
        </p:spPr>
      </p:pic>
      <p:cxnSp>
        <p:nvCxnSpPr>
          <p:cNvPr id="7" name="Straight Connector 6">
            <a:extLst>
              <a:ext uri="{FF2B5EF4-FFF2-40B4-BE49-F238E27FC236}">
                <a16:creationId xmlns:a16="http://schemas.microsoft.com/office/drawing/2014/main" id="{79C6FE92-E738-A94C-9AF4-F919BA9C0DF8}"/>
              </a:ext>
            </a:extLst>
          </p:cNvPr>
          <p:cNvCxnSpPr>
            <a:cxnSpLocks/>
          </p:cNvCxnSpPr>
          <p:nvPr/>
        </p:nvCxnSpPr>
        <p:spPr>
          <a:xfrm>
            <a:off x="672980" y="2739743"/>
            <a:ext cx="86834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
        <p:nvSpPr>
          <p:cNvPr id="12" name="Text Placeholder 11"/>
          <p:cNvSpPr>
            <a:spLocks noGrp="1"/>
          </p:cNvSpPr>
          <p:nvPr>
            <p:ph type="body" sz="quarter" idx="10" hasCustomPrompt="1"/>
          </p:nvPr>
        </p:nvSpPr>
        <p:spPr>
          <a:xfrm>
            <a:off x="561832" y="419102"/>
            <a:ext cx="8224283" cy="1968500"/>
          </a:xfrm>
          <a:prstGeom prst="rect">
            <a:avLst/>
          </a:prstGeom>
        </p:spPr>
        <p:txBody>
          <a:bodyPr anchor="b">
            <a:normAutofit/>
          </a:bodyPr>
          <a:lstStyle>
            <a:lvl1pPr marL="0" indent="0">
              <a:buNone/>
              <a:defRPr sz="3200" b="1">
                <a:solidFill>
                  <a:schemeClr val="tx1"/>
                </a:solidFill>
              </a:defRPr>
            </a:lvl1pPr>
            <a:lvl5pPr>
              <a:defRPr/>
            </a:lvl5pPr>
          </a:lstStyle>
          <a:p>
            <a:pPr lvl="0"/>
            <a:r>
              <a:rPr lang="en-US" dirty="0"/>
              <a:t>Enter short </a:t>
            </a:r>
            <a:br>
              <a:rPr lang="en-US" dirty="0"/>
            </a:br>
            <a:r>
              <a:rPr lang="en-US" dirty="0"/>
              <a:t>title here</a:t>
            </a:r>
          </a:p>
        </p:txBody>
      </p:sp>
      <p:sp>
        <p:nvSpPr>
          <p:cNvPr id="13" name="Text Placeholder 11"/>
          <p:cNvSpPr>
            <a:spLocks noGrp="1"/>
          </p:cNvSpPr>
          <p:nvPr>
            <p:ph type="body" sz="quarter" idx="11" hasCustomPrompt="1"/>
          </p:nvPr>
        </p:nvSpPr>
        <p:spPr>
          <a:xfrm>
            <a:off x="561832" y="3022600"/>
            <a:ext cx="8224283" cy="558800"/>
          </a:xfrm>
          <a:prstGeom prst="rect">
            <a:avLst/>
          </a:prstGeom>
        </p:spPr>
        <p:txBody>
          <a:bodyPr>
            <a:noAutofit/>
          </a:bodyPr>
          <a:lstStyle>
            <a:lvl1pPr marL="0" indent="0">
              <a:buNone/>
              <a:defRPr sz="2000" b="1" cap="all" baseline="0">
                <a:solidFill>
                  <a:schemeClr val="tx1"/>
                </a:solidFill>
              </a:defRPr>
            </a:lvl1pPr>
            <a:lvl5pPr>
              <a:defRPr/>
            </a:lvl5pPr>
          </a:lstStyle>
          <a:p>
            <a:pPr lvl="0"/>
            <a:r>
              <a:rPr lang="en-US" dirty="0"/>
              <a:t>ENTER SUBTITLE HERE</a:t>
            </a:r>
          </a:p>
        </p:txBody>
      </p:sp>
      <p:sp>
        <p:nvSpPr>
          <p:cNvPr id="14" name="Text Placeholder 11"/>
          <p:cNvSpPr>
            <a:spLocks noGrp="1"/>
          </p:cNvSpPr>
          <p:nvPr>
            <p:ph type="body" sz="quarter" idx="12" hasCustomPrompt="1"/>
          </p:nvPr>
        </p:nvSpPr>
        <p:spPr>
          <a:xfrm>
            <a:off x="561832" y="3581401"/>
            <a:ext cx="8224283" cy="2918931"/>
          </a:xfrm>
          <a:prstGeom prst="rect">
            <a:avLst/>
          </a:prstGeom>
        </p:spPr>
        <p:txBody>
          <a:bodyPr>
            <a:noAutofit/>
          </a:bodyPr>
          <a:lstStyle>
            <a:lvl1pPr marL="0" indent="0">
              <a:spcAft>
                <a:spcPts val="338"/>
              </a:spcAft>
              <a:buNone/>
              <a:defRPr sz="1800" b="0" cap="none" baseline="0">
                <a:solidFill>
                  <a:schemeClr val="tx1"/>
                </a:solidFill>
              </a:defRPr>
            </a:lvl1pPr>
            <a:lvl5pPr>
              <a:defRPr/>
            </a:lvl5pPr>
          </a:lstStyle>
          <a:p>
            <a:pPr lvl="0"/>
            <a:r>
              <a:rPr lang="en-US" dirty="0"/>
              <a:t>ENTER text here</a:t>
            </a:r>
          </a:p>
          <a:p>
            <a:pPr lvl="0"/>
            <a:r>
              <a:rPr lang="en-US" dirty="0"/>
              <a:t>Enter you text here</a:t>
            </a:r>
          </a:p>
        </p:txBody>
      </p:sp>
      <p:grpSp>
        <p:nvGrpSpPr>
          <p:cNvPr id="56" name="Group 4"/>
          <p:cNvGrpSpPr>
            <a:grpSpLocks noChangeAspect="1"/>
          </p:cNvGrpSpPr>
          <p:nvPr userDrawn="1"/>
        </p:nvGrpSpPr>
        <p:grpSpPr bwMode="gray">
          <a:xfrm>
            <a:off x="11460796" y="6126956"/>
            <a:ext cx="544758" cy="548640"/>
            <a:chOff x="4703" y="3389"/>
            <a:chExt cx="437" cy="440"/>
          </a:xfrm>
        </p:grpSpPr>
        <p:sp>
          <p:nvSpPr>
            <p:cNvPr id="57" name="Freeform 56"/>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5" name="Freeform 94"/>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6" name="Freeform 95"/>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7" name="Freeform 96"/>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8" name="Freeform 97"/>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9" name="Freeform 98"/>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0970558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Photo with Text 1">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 y="0"/>
            <a:ext cx="12188825" cy="6858000"/>
          </a:xfrm>
          <a:prstGeom prst="rect">
            <a:avLst/>
          </a:prstGeom>
        </p:spPr>
      </p:pic>
      <p:sp>
        <p:nvSpPr>
          <p:cNvPr id="4" name="Text Placeholder 3"/>
          <p:cNvSpPr>
            <a:spLocks noGrp="1"/>
          </p:cNvSpPr>
          <p:nvPr>
            <p:ph type="body" sz="quarter" idx="10" hasCustomPrompt="1"/>
          </p:nvPr>
        </p:nvSpPr>
        <p:spPr>
          <a:xfrm>
            <a:off x="2198688" y="2986088"/>
            <a:ext cx="7234237" cy="695325"/>
          </a:xfrm>
          <a:solidFill>
            <a:schemeClr val="bg1"/>
          </a:solidFill>
        </p:spPr>
        <p:txBody>
          <a:bodyPr>
            <a:normAutofit/>
          </a:bodyPr>
          <a:lstStyle>
            <a:lvl1pPr marL="0" indent="0" algn="ctr">
              <a:buNone/>
              <a:defRPr sz="2400"/>
            </a:lvl1pPr>
          </a:lstStyle>
          <a:p>
            <a:pPr lvl="0"/>
            <a:r>
              <a:rPr lang="en-US" dirty="0"/>
              <a:t>Enter short text here</a:t>
            </a:r>
          </a:p>
        </p:txBody>
      </p:sp>
      <p:grpSp>
        <p:nvGrpSpPr>
          <p:cNvPr id="50" name="Group 4"/>
          <p:cNvGrpSpPr>
            <a:grpSpLocks noChangeAspect="1"/>
          </p:cNvGrpSpPr>
          <p:nvPr userDrawn="1"/>
        </p:nvGrpSpPr>
        <p:grpSpPr bwMode="gray">
          <a:xfrm>
            <a:off x="11460796" y="6126956"/>
            <a:ext cx="544758" cy="548640"/>
            <a:chOff x="4703" y="3389"/>
            <a:chExt cx="437" cy="440"/>
          </a:xfrm>
        </p:grpSpPr>
        <p:sp>
          <p:nvSpPr>
            <p:cNvPr id="51" name="Freeform 50"/>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2" name="Freeform 51"/>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167348282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guide id="2" orient="horz" pos="384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Photo with Text 2">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 y="0"/>
            <a:ext cx="12188825" cy="6858000"/>
          </a:xfrm>
          <a:prstGeom prst="rect">
            <a:avLst/>
          </a:prstGeom>
        </p:spPr>
      </p:pic>
      <p:sp>
        <p:nvSpPr>
          <p:cNvPr id="7" name="Text Placeholder 3"/>
          <p:cNvSpPr>
            <a:spLocks noGrp="1"/>
          </p:cNvSpPr>
          <p:nvPr>
            <p:ph type="body" sz="quarter" idx="10" hasCustomPrompt="1"/>
          </p:nvPr>
        </p:nvSpPr>
        <p:spPr>
          <a:xfrm>
            <a:off x="2198688" y="2986088"/>
            <a:ext cx="7234237" cy="695325"/>
          </a:xfrm>
          <a:solidFill>
            <a:schemeClr val="bg2"/>
          </a:solidFill>
        </p:spPr>
        <p:txBody>
          <a:bodyPr>
            <a:normAutofit/>
          </a:bodyPr>
          <a:lstStyle>
            <a:lvl1pPr marL="0" indent="0" algn="ctr">
              <a:buNone/>
              <a:defRPr sz="2400"/>
            </a:lvl1pPr>
          </a:lstStyle>
          <a:p>
            <a:pPr lvl="0"/>
            <a:r>
              <a:rPr lang="en-US" dirty="0"/>
              <a:t>Enter short text here</a:t>
            </a:r>
          </a:p>
        </p:txBody>
      </p:sp>
      <p:grpSp>
        <p:nvGrpSpPr>
          <p:cNvPr id="51" name="Group 4"/>
          <p:cNvGrpSpPr>
            <a:grpSpLocks noChangeAspect="1"/>
          </p:cNvGrpSpPr>
          <p:nvPr userDrawn="1"/>
        </p:nvGrpSpPr>
        <p:grpSpPr bwMode="gray">
          <a:xfrm>
            <a:off x="11460796" y="6126956"/>
            <a:ext cx="544758" cy="548640"/>
            <a:chOff x="4703" y="3389"/>
            <a:chExt cx="437" cy="440"/>
          </a:xfrm>
        </p:grpSpPr>
        <p:sp>
          <p:nvSpPr>
            <p:cNvPr id="52" name="Freeform 51"/>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0163084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guide id="2" orient="horz" pos="3840"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Photo with Text 3">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 y="0"/>
            <a:ext cx="12188825" cy="6858000"/>
          </a:xfrm>
          <a:prstGeom prst="rect">
            <a:avLst/>
          </a:prstGeom>
        </p:spPr>
      </p:pic>
      <p:sp>
        <p:nvSpPr>
          <p:cNvPr id="7" name="Text Placeholder 3"/>
          <p:cNvSpPr>
            <a:spLocks noGrp="1"/>
          </p:cNvSpPr>
          <p:nvPr>
            <p:ph type="body" sz="quarter" idx="10" hasCustomPrompt="1"/>
          </p:nvPr>
        </p:nvSpPr>
        <p:spPr>
          <a:xfrm>
            <a:off x="2198688" y="2986088"/>
            <a:ext cx="7234237" cy="695325"/>
          </a:xfrm>
          <a:solidFill>
            <a:schemeClr val="bg1"/>
          </a:solidFill>
        </p:spPr>
        <p:txBody>
          <a:bodyPr>
            <a:normAutofit/>
          </a:bodyPr>
          <a:lstStyle>
            <a:lvl1pPr marL="0" indent="0" algn="ctr">
              <a:buNone/>
              <a:defRPr sz="2400"/>
            </a:lvl1pPr>
          </a:lstStyle>
          <a:p>
            <a:pPr lvl="0"/>
            <a:r>
              <a:rPr lang="en-US" dirty="0"/>
              <a:t>Enter short text here</a:t>
            </a:r>
          </a:p>
        </p:txBody>
      </p:sp>
      <p:grpSp>
        <p:nvGrpSpPr>
          <p:cNvPr id="51" name="Group 4"/>
          <p:cNvGrpSpPr>
            <a:grpSpLocks noChangeAspect="1"/>
          </p:cNvGrpSpPr>
          <p:nvPr userDrawn="1"/>
        </p:nvGrpSpPr>
        <p:grpSpPr bwMode="gray">
          <a:xfrm>
            <a:off x="11460796" y="6126956"/>
            <a:ext cx="544758" cy="548640"/>
            <a:chOff x="4703" y="3389"/>
            <a:chExt cx="437" cy="440"/>
          </a:xfrm>
        </p:grpSpPr>
        <p:sp>
          <p:nvSpPr>
            <p:cNvPr id="52" name="Freeform 51"/>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39123888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840" userDrawn="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Photo with Text 4">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 y="0"/>
            <a:ext cx="12188825" cy="6858000"/>
          </a:xfrm>
          <a:prstGeom prst="rect">
            <a:avLst/>
          </a:prstGeom>
          <a:solidFill>
            <a:srgbClr val="6985BB"/>
          </a:solidFill>
        </p:spPr>
      </p:pic>
      <p:sp>
        <p:nvSpPr>
          <p:cNvPr id="7" name="Text Placeholder 3"/>
          <p:cNvSpPr>
            <a:spLocks noGrp="1"/>
          </p:cNvSpPr>
          <p:nvPr>
            <p:ph type="body" sz="quarter" idx="10" hasCustomPrompt="1"/>
          </p:nvPr>
        </p:nvSpPr>
        <p:spPr>
          <a:xfrm>
            <a:off x="2198688" y="2986088"/>
            <a:ext cx="7234237" cy="695325"/>
          </a:xfrm>
          <a:solidFill>
            <a:schemeClr val="bg2"/>
          </a:solidFill>
        </p:spPr>
        <p:txBody>
          <a:bodyPr>
            <a:normAutofit/>
          </a:bodyPr>
          <a:lstStyle>
            <a:lvl1pPr marL="0" indent="0" algn="ctr">
              <a:buNone/>
              <a:defRPr sz="2400"/>
            </a:lvl1pPr>
          </a:lstStyle>
          <a:p>
            <a:pPr lvl="0"/>
            <a:r>
              <a:rPr lang="en-US" dirty="0"/>
              <a:t>Enter short text here</a:t>
            </a:r>
          </a:p>
        </p:txBody>
      </p:sp>
      <p:grpSp>
        <p:nvGrpSpPr>
          <p:cNvPr id="51" name="Group 4"/>
          <p:cNvGrpSpPr>
            <a:grpSpLocks noChangeAspect="1"/>
          </p:cNvGrpSpPr>
          <p:nvPr userDrawn="1"/>
        </p:nvGrpSpPr>
        <p:grpSpPr bwMode="gray">
          <a:xfrm>
            <a:off x="11460796" y="6126956"/>
            <a:ext cx="544758" cy="548640"/>
            <a:chOff x="4703" y="3389"/>
            <a:chExt cx="437" cy="440"/>
          </a:xfrm>
        </p:grpSpPr>
        <p:sp>
          <p:nvSpPr>
            <p:cNvPr id="52" name="Freeform 51"/>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6804138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tle Slide Half Image 1">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l="39248"/>
          <a:stretch/>
        </p:blipFill>
        <p:spPr>
          <a:xfrm>
            <a:off x="7472003" y="5414264"/>
            <a:ext cx="1896481" cy="609600"/>
          </a:xfrm>
          <a:prstGeom prst="rect">
            <a:avLst/>
          </a:prstGeom>
        </p:spPr>
      </p:pic>
      <p:sp>
        <p:nvSpPr>
          <p:cNvPr id="12" name="Title 11"/>
          <p:cNvSpPr>
            <a:spLocks noGrp="1"/>
          </p:cNvSpPr>
          <p:nvPr>
            <p:ph type="title" hasCustomPrompt="1"/>
          </p:nvPr>
        </p:nvSpPr>
        <p:spPr>
          <a:xfrm>
            <a:off x="7427151" y="541767"/>
            <a:ext cx="4573658" cy="2466975"/>
          </a:xfrm>
          <a:prstGeom prst="rect">
            <a:avLst/>
          </a:prstGeom>
        </p:spPr>
        <p:txBody>
          <a:bodyPr lIns="0" tIns="0" rIns="0" bIns="0" anchor="b">
            <a:normAutofit/>
          </a:bodyPr>
          <a:lstStyle>
            <a:lvl1pPr marL="0" algn="l" defTabSz="514350" rtl="0" eaLnBrk="1" latinLnBrk="0" hangingPunct="1">
              <a:lnSpc>
                <a:spcPct val="100000"/>
              </a:lnSpc>
              <a:spcBef>
                <a:spcPct val="0"/>
              </a:spcBef>
              <a:buNone/>
              <a:defRPr lang="en-US" sz="3600" b="1" kern="1200" dirty="0">
                <a:solidFill>
                  <a:srgbClr val="CC0035"/>
                </a:solidFill>
                <a:latin typeface="Arial" panose="020B0604020202020204" pitchFamily="34" charset="0"/>
                <a:ea typeface="+mj-ea"/>
                <a:cs typeface="Arial" panose="020B0604020202020204" pitchFamily="34" charset="0"/>
              </a:defRPr>
            </a:lvl1pPr>
          </a:lstStyle>
          <a:p>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585888" y="3907784"/>
            <a:ext cx="467723" cy="0"/>
          </a:xfrm>
          <a:prstGeom prst="line">
            <a:avLst/>
          </a:prstGeom>
          <a:ln w="12700">
            <a:solidFill>
              <a:srgbClr val="262626"/>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sz="quarter" idx="12" hasCustomPrompt="1"/>
          </p:nvPr>
        </p:nvSpPr>
        <p:spPr>
          <a:xfrm>
            <a:off x="7427564" y="3137018"/>
            <a:ext cx="4570809" cy="730239"/>
          </a:xfrm>
          <a:prstGeom prst="rect">
            <a:avLst/>
          </a:prstGeom>
        </p:spPr>
        <p:txBody>
          <a:bodyPr vert="horz" lIns="0" tIns="0" rIns="0" bIns="0" rtlCol="0" anchor="ctr">
            <a:noAutofit/>
          </a:bodyPr>
          <a:lstStyle>
            <a:lvl1pPr>
              <a:spcAft>
                <a:spcPts val="0"/>
              </a:spcAft>
              <a:buFontTx/>
              <a:buNone/>
              <a:defRPr lang="en-US" b="1"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3"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spcAft>
                <a:spcPts val="0"/>
              </a:spcAft>
              <a:buFontTx/>
              <a:buNone/>
              <a:defRPr lang="en-US" sz="1800" b="0"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Tree>
    <p:extLst>
      <p:ext uri="{BB962C8B-B14F-4D97-AF65-F5344CB8AC3E}">
        <p14:creationId xmlns:p14="http://schemas.microsoft.com/office/powerpoint/2010/main" val="33807771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Slide Half Image 2">
    <p:bg>
      <p:bgPr>
        <a:solidFill>
          <a:srgbClr val="CC0035"/>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585888" y="3907784"/>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ext Placeholder 2"/>
          <p:cNvSpPr>
            <a:spLocks noGrp="1"/>
          </p:cNvSpPr>
          <p:nvPr>
            <p:ph type="body" sz="quarter" idx="12" hasCustomPrompt="1"/>
          </p:nvPr>
        </p:nvSpPr>
        <p:spPr>
          <a:xfrm>
            <a:off x="7427564" y="3137018"/>
            <a:ext cx="4570809" cy="730239"/>
          </a:xfrm>
          <a:prstGeom prst="rect">
            <a:avLst/>
          </a:prstGeom>
        </p:spPr>
        <p:txBody>
          <a:bodyPr vert="horz" lIns="0" tIns="0" rIns="0" bIns="0" rtlCol="0" anchor="ctr">
            <a:noAutofit/>
          </a:bodyPr>
          <a:lstStyle>
            <a:lvl1pPr>
              <a:spcAft>
                <a:spcPts val="0"/>
              </a:spcAft>
              <a:buFontTx/>
              <a:buNone/>
              <a:defRPr lang="en-US" b="1"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5"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spcAft>
                <a:spcPts val="0"/>
              </a:spcAft>
              <a:buFontTx/>
              <a:buNone/>
              <a:defRPr lang="en-US" sz="1800" b="0"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6" name="Title 11" descr="Enter a short title here." title="Click to add title"/>
          <p:cNvSpPr>
            <a:spLocks noGrp="1"/>
          </p:cNvSpPr>
          <p:nvPr>
            <p:ph type="title" hasCustomPrompt="1"/>
          </p:nvPr>
        </p:nvSpPr>
        <p:spPr>
          <a:xfrm>
            <a:off x="7427148" y="541767"/>
            <a:ext cx="4570809" cy="2466975"/>
          </a:xfrm>
          <a:prstGeom prst="rect">
            <a:avLst/>
          </a:prstGeom>
        </p:spPr>
        <p:txBody>
          <a:bodyPr lIns="0" tIns="0" rIns="0" bIns="0" anchor="b">
            <a:noAutofit/>
          </a:bodyPr>
          <a:lstStyle>
            <a:lvl1pPr marL="0" algn="l" defTabSz="514350" rtl="0" eaLnBrk="1" latinLnBrk="0" hangingPunct="1">
              <a:lnSpc>
                <a:spcPct val="100000"/>
              </a:lnSpc>
              <a:spcBef>
                <a:spcPct val="0"/>
              </a:spcBef>
              <a:spcAft>
                <a:spcPts val="0"/>
              </a:spcAft>
              <a:buNone/>
              <a:defRPr lang="en-US" sz="3600" b="1" kern="120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grpSp>
        <p:nvGrpSpPr>
          <p:cNvPr id="9" name="Group 8"/>
          <p:cNvGrpSpPr/>
          <p:nvPr userDrawn="1"/>
        </p:nvGrpSpPr>
        <p:grpSpPr bwMode="invGray">
          <a:xfrm>
            <a:off x="7472005" y="5414434"/>
            <a:ext cx="1896039" cy="611717"/>
            <a:chOff x="5605463" y="4060825"/>
            <a:chExt cx="1422400" cy="458788"/>
          </a:xfrm>
        </p:grpSpPr>
        <p:sp>
          <p:nvSpPr>
            <p:cNvPr id="10" name="AutoShape 3"/>
            <p:cNvSpPr>
              <a:spLocks noChangeAspect="1" noChangeArrowheads="1" noTextEdit="1"/>
            </p:cNvSpPr>
            <p:nvPr userDrawn="1"/>
          </p:nvSpPr>
          <p:spPr bwMode="invGray">
            <a:xfrm>
              <a:off x="5605463" y="4060825"/>
              <a:ext cx="1422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2" name="Freeform 5"/>
            <p:cNvSpPr>
              <a:spLocks/>
            </p:cNvSpPr>
            <p:nvPr userDrawn="1"/>
          </p:nvSpPr>
          <p:spPr bwMode="invGray">
            <a:xfrm>
              <a:off x="6156326" y="4149725"/>
              <a:ext cx="187325" cy="277813"/>
            </a:xfrm>
            <a:custGeom>
              <a:avLst/>
              <a:gdLst>
                <a:gd name="T0" fmla="*/ 112 w 124"/>
                <a:gd name="T1" fmla="*/ 55 h 183"/>
                <a:gd name="T2" fmla="*/ 108 w 124"/>
                <a:gd name="T3" fmla="*/ 55 h 183"/>
                <a:gd name="T4" fmla="*/ 71 w 124"/>
                <a:gd name="T5" fmla="*/ 9 h 183"/>
                <a:gd name="T6" fmla="*/ 35 w 124"/>
                <a:gd name="T7" fmla="*/ 39 h 183"/>
                <a:gd name="T8" fmla="*/ 123 w 124"/>
                <a:gd name="T9" fmla="*/ 135 h 183"/>
                <a:gd name="T10" fmla="*/ 57 w 124"/>
                <a:gd name="T11" fmla="*/ 183 h 183"/>
                <a:gd name="T12" fmla="*/ 7 w 124"/>
                <a:gd name="T13" fmla="*/ 168 h 183"/>
                <a:gd name="T14" fmla="*/ 0 w 124"/>
                <a:gd name="T15" fmla="*/ 125 h 183"/>
                <a:gd name="T16" fmla="*/ 5 w 124"/>
                <a:gd name="T17" fmla="*/ 125 h 183"/>
                <a:gd name="T18" fmla="*/ 60 w 124"/>
                <a:gd name="T19" fmla="*/ 175 h 183"/>
                <a:gd name="T20" fmla="*/ 97 w 124"/>
                <a:gd name="T21" fmla="*/ 145 h 183"/>
                <a:gd name="T22" fmla="*/ 11 w 124"/>
                <a:gd name="T23" fmla="*/ 52 h 183"/>
                <a:gd name="T24" fmla="*/ 72 w 124"/>
                <a:gd name="T25" fmla="*/ 1 h 183"/>
                <a:gd name="T26" fmla="*/ 115 w 124"/>
                <a:gd name="T27" fmla="*/ 13 h 183"/>
                <a:gd name="T28" fmla="*/ 112 w 124"/>
                <a:gd name="T29" fmla="*/ 5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183">
                  <a:moveTo>
                    <a:pt x="112" y="55"/>
                  </a:moveTo>
                  <a:cubicBezTo>
                    <a:pt x="108" y="55"/>
                    <a:pt x="108" y="55"/>
                    <a:pt x="108" y="55"/>
                  </a:cubicBezTo>
                  <a:cubicBezTo>
                    <a:pt x="103" y="34"/>
                    <a:pt x="101" y="10"/>
                    <a:pt x="71" y="9"/>
                  </a:cubicBezTo>
                  <a:cubicBezTo>
                    <a:pt x="52" y="8"/>
                    <a:pt x="34" y="20"/>
                    <a:pt x="35" y="39"/>
                  </a:cubicBezTo>
                  <a:cubicBezTo>
                    <a:pt x="36" y="83"/>
                    <a:pt x="124" y="71"/>
                    <a:pt x="123" y="135"/>
                  </a:cubicBezTo>
                  <a:cubicBezTo>
                    <a:pt x="122" y="166"/>
                    <a:pt x="91" y="183"/>
                    <a:pt x="57" y="183"/>
                  </a:cubicBezTo>
                  <a:cubicBezTo>
                    <a:pt x="36" y="183"/>
                    <a:pt x="19" y="176"/>
                    <a:pt x="7" y="168"/>
                  </a:cubicBezTo>
                  <a:cubicBezTo>
                    <a:pt x="0" y="125"/>
                    <a:pt x="0" y="125"/>
                    <a:pt x="0" y="125"/>
                  </a:cubicBezTo>
                  <a:cubicBezTo>
                    <a:pt x="5" y="125"/>
                    <a:pt x="5" y="125"/>
                    <a:pt x="5" y="125"/>
                  </a:cubicBezTo>
                  <a:cubicBezTo>
                    <a:pt x="12" y="149"/>
                    <a:pt x="29" y="175"/>
                    <a:pt x="60" y="175"/>
                  </a:cubicBezTo>
                  <a:cubicBezTo>
                    <a:pt x="81" y="175"/>
                    <a:pt x="97" y="164"/>
                    <a:pt x="97" y="145"/>
                  </a:cubicBezTo>
                  <a:cubicBezTo>
                    <a:pt x="98" y="88"/>
                    <a:pt x="13" y="103"/>
                    <a:pt x="11" y="52"/>
                  </a:cubicBezTo>
                  <a:cubicBezTo>
                    <a:pt x="9" y="14"/>
                    <a:pt x="43" y="0"/>
                    <a:pt x="72" y="1"/>
                  </a:cubicBezTo>
                  <a:cubicBezTo>
                    <a:pt x="87" y="2"/>
                    <a:pt x="103" y="6"/>
                    <a:pt x="115" y="13"/>
                  </a:cubicBezTo>
                  <a:lnTo>
                    <a:pt x="112" y="5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7" name="Freeform 6"/>
            <p:cNvSpPr>
              <a:spLocks/>
            </p:cNvSpPr>
            <p:nvPr userDrawn="1"/>
          </p:nvSpPr>
          <p:spPr bwMode="invGray">
            <a:xfrm>
              <a:off x="6353176" y="4156075"/>
              <a:ext cx="352425" cy="266700"/>
            </a:xfrm>
            <a:custGeom>
              <a:avLst/>
              <a:gdLst>
                <a:gd name="T0" fmla="*/ 119 w 232"/>
                <a:gd name="T1" fmla="*/ 138 h 175"/>
                <a:gd name="T2" fmla="*/ 160 w 232"/>
                <a:gd name="T3" fmla="*/ 35 h 175"/>
                <a:gd name="T4" fmla="*/ 164 w 232"/>
                <a:gd name="T5" fmla="*/ 4 h 175"/>
                <a:gd name="T6" fmla="*/ 164 w 232"/>
                <a:gd name="T7" fmla="*/ 0 h 175"/>
                <a:gd name="T8" fmla="*/ 220 w 232"/>
                <a:gd name="T9" fmla="*/ 0 h 175"/>
                <a:gd name="T10" fmla="*/ 220 w 232"/>
                <a:gd name="T11" fmla="*/ 4 h 175"/>
                <a:gd name="T12" fmla="*/ 195 w 232"/>
                <a:gd name="T13" fmla="*/ 32 h 175"/>
                <a:gd name="T14" fmla="*/ 202 w 232"/>
                <a:gd name="T15" fmla="*/ 125 h 175"/>
                <a:gd name="T16" fmla="*/ 232 w 232"/>
                <a:gd name="T17" fmla="*/ 171 h 175"/>
                <a:gd name="T18" fmla="*/ 232 w 232"/>
                <a:gd name="T19" fmla="*/ 175 h 175"/>
                <a:gd name="T20" fmla="*/ 148 w 232"/>
                <a:gd name="T21" fmla="*/ 175 h 175"/>
                <a:gd name="T22" fmla="*/ 148 w 232"/>
                <a:gd name="T23" fmla="*/ 171 h 175"/>
                <a:gd name="T24" fmla="*/ 179 w 232"/>
                <a:gd name="T25" fmla="*/ 143 h 175"/>
                <a:gd name="T26" fmla="*/ 171 w 232"/>
                <a:gd name="T27" fmla="*/ 31 h 175"/>
                <a:gd name="T28" fmla="*/ 171 w 232"/>
                <a:gd name="T29" fmla="*/ 31 h 175"/>
                <a:gd name="T30" fmla="*/ 111 w 232"/>
                <a:gd name="T31" fmla="*/ 175 h 175"/>
                <a:gd name="T32" fmla="*/ 109 w 232"/>
                <a:gd name="T33" fmla="*/ 175 h 175"/>
                <a:gd name="T34" fmla="*/ 45 w 232"/>
                <a:gd name="T35" fmla="*/ 37 h 175"/>
                <a:gd name="T36" fmla="*/ 45 w 232"/>
                <a:gd name="T37" fmla="*/ 37 h 175"/>
                <a:gd name="T38" fmla="*/ 41 w 232"/>
                <a:gd name="T39" fmla="*/ 145 h 175"/>
                <a:gd name="T40" fmla="*/ 72 w 232"/>
                <a:gd name="T41" fmla="*/ 171 h 175"/>
                <a:gd name="T42" fmla="*/ 72 w 232"/>
                <a:gd name="T43" fmla="*/ 175 h 175"/>
                <a:gd name="T44" fmla="*/ 0 w 232"/>
                <a:gd name="T45" fmla="*/ 175 h 175"/>
                <a:gd name="T46" fmla="*/ 0 w 232"/>
                <a:gd name="T47" fmla="*/ 171 h 175"/>
                <a:gd name="T48" fmla="*/ 29 w 232"/>
                <a:gd name="T49" fmla="*/ 136 h 175"/>
                <a:gd name="T50" fmla="*/ 35 w 232"/>
                <a:gd name="T51" fmla="*/ 64 h 175"/>
                <a:gd name="T52" fmla="*/ 37 w 232"/>
                <a:gd name="T53" fmla="*/ 28 h 175"/>
                <a:gd name="T54" fmla="*/ 9 w 232"/>
                <a:gd name="T55" fmla="*/ 4 h 175"/>
                <a:gd name="T56" fmla="*/ 9 w 232"/>
                <a:gd name="T57" fmla="*/ 0 h 175"/>
                <a:gd name="T58" fmla="*/ 64 w 232"/>
                <a:gd name="T59" fmla="*/ 0 h 175"/>
                <a:gd name="T60" fmla="*/ 65 w 232"/>
                <a:gd name="T61" fmla="*/ 3 h 175"/>
                <a:gd name="T62" fmla="*/ 68 w 232"/>
                <a:gd name="T63" fmla="*/ 29 h 175"/>
                <a:gd name="T64" fmla="*/ 119 w 232"/>
                <a:gd name="T65" fmla="*/ 138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175">
                  <a:moveTo>
                    <a:pt x="119" y="138"/>
                  </a:moveTo>
                  <a:cubicBezTo>
                    <a:pt x="160" y="35"/>
                    <a:pt x="160" y="35"/>
                    <a:pt x="160" y="35"/>
                  </a:cubicBezTo>
                  <a:cubicBezTo>
                    <a:pt x="166" y="21"/>
                    <a:pt x="169" y="8"/>
                    <a:pt x="164" y="4"/>
                  </a:cubicBezTo>
                  <a:cubicBezTo>
                    <a:pt x="164" y="0"/>
                    <a:pt x="164" y="0"/>
                    <a:pt x="164" y="0"/>
                  </a:cubicBezTo>
                  <a:cubicBezTo>
                    <a:pt x="220" y="0"/>
                    <a:pt x="220" y="0"/>
                    <a:pt x="220" y="0"/>
                  </a:cubicBezTo>
                  <a:cubicBezTo>
                    <a:pt x="220" y="4"/>
                    <a:pt x="220" y="4"/>
                    <a:pt x="220" y="4"/>
                  </a:cubicBezTo>
                  <a:cubicBezTo>
                    <a:pt x="204" y="8"/>
                    <a:pt x="194" y="14"/>
                    <a:pt x="195" y="32"/>
                  </a:cubicBezTo>
                  <a:cubicBezTo>
                    <a:pt x="202" y="125"/>
                    <a:pt x="202" y="125"/>
                    <a:pt x="202" y="125"/>
                  </a:cubicBezTo>
                  <a:cubicBezTo>
                    <a:pt x="206" y="161"/>
                    <a:pt x="205" y="167"/>
                    <a:pt x="232" y="171"/>
                  </a:cubicBezTo>
                  <a:cubicBezTo>
                    <a:pt x="232" y="175"/>
                    <a:pt x="232" y="175"/>
                    <a:pt x="232" y="175"/>
                  </a:cubicBezTo>
                  <a:cubicBezTo>
                    <a:pt x="148" y="175"/>
                    <a:pt x="148" y="175"/>
                    <a:pt x="148" y="175"/>
                  </a:cubicBezTo>
                  <a:cubicBezTo>
                    <a:pt x="148" y="171"/>
                    <a:pt x="148" y="171"/>
                    <a:pt x="148" y="171"/>
                  </a:cubicBezTo>
                  <a:cubicBezTo>
                    <a:pt x="168" y="168"/>
                    <a:pt x="180" y="166"/>
                    <a:pt x="179" y="143"/>
                  </a:cubicBezTo>
                  <a:cubicBezTo>
                    <a:pt x="171" y="31"/>
                    <a:pt x="171" y="31"/>
                    <a:pt x="171" y="31"/>
                  </a:cubicBezTo>
                  <a:cubicBezTo>
                    <a:pt x="171" y="31"/>
                    <a:pt x="171" y="31"/>
                    <a:pt x="171" y="31"/>
                  </a:cubicBezTo>
                  <a:cubicBezTo>
                    <a:pt x="111" y="175"/>
                    <a:pt x="111" y="175"/>
                    <a:pt x="111" y="175"/>
                  </a:cubicBezTo>
                  <a:cubicBezTo>
                    <a:pt x="109" y="175"/>
                    <a:pt x="109" y="175"/>
                    <a:pt x="109" y="175"/>
                  </a:cubicBezTo>
                  <a:cubicBezTo>
                    <a:pt x="45" y="37"/>
                    <a:pt x="45" y="37"/>
                    <a:pt x="45" y="37"/>
                  </a:cubicBezTo>
                  <a:cubicBezTo>
                    <a:pt x="45" y="37"/>
                    <a:pt x="45" y="37"/>
                    <a:pt x="45" y="37"/>
                  </a:cubicBezTo>
                  <a:cubicBezTo>
                    <a:pt x="45" y="37"/>
                    <a:pt x="42" y="104"/>
                    <a:pt x="41" y="145"/>
                  </a:cubicBezTo>
                  <a:cubicBezTo>
                    <a:pt x="40" y="155"/>
                    <a:pt x="41" y="166"/>
                    <a:pt x="72" y="171"/>
                  </a:cubicBezTo>
                  <a:cubicBezTo>
                    <a:pt x="72" y="175"/>
                    <a:pt x="72" y="175"/>
                    <a:pt x="72" y="175"/>
                  </a:cubicBezTo>
                  <a:cubicBezTo>
                    <a:pt x="0" y="175"/>
                    <a:pt x="0" y="175"/>
                    <a:pt x="0" y="175"/>
                  </a:cubicBezTo>
                  <a:cubicBezTo>
                    <a:pt x="0" y="171"/>
                    <a:pt x="0" y="171"/>
                    <a:pt x="0" y="171"/>
                  </a:cubicBezTo>
                  <a:cubicBezTo>
                    <a:pt x="23" y="168"/>
                    <a:pt x="27" y="154"/>
                    <a:pt x="29" y="136"/>
                  </a:cubicBezTo>
                  <a:cubicBezTo>
                    <a:pt x="35" y="64"/>
                    <a:pt x="35" y="64"/>
                    <a:pt x="35" y="64"/>
                  </a:cubicBezTo>
                  <a:cubicBezTo>
                    <a:pt x="37" y="28"/>
                    <a:pt x="37" y="28"/>
                    <a:pt x="37" y="28"/>
                  </a:cubicBezTo>
                  <a:cubicBezTo>
                    <a:pt x="38" y="11"/>
                    <a:pt x="24" y="6"/>
                    <a:pt x="9" y="4"/>
                  </a:cubicBezTo>
                  <a:cubicBezTo>
                    <a:pt x="9" y="0"/>
                    <a:pt x="9" y="0"/>
                    <a:pt x="9" y="0"/>
                  </a:cubicBezTo>
                  <a:cubicBezTo>
                    <a:pt x="64" y="0"/>
                    <a:pt x="64" y="0"/>
                    <a:pt x="64" y="0"/>
                  </a:cubicBezTo>
                  <a:cubicBezTo>
                    <a:pt x="65" y="3"/>
                    <a:pt x="65" y="3"/>
                    <a:pt x="65" y="3"/>
                  </a:cubicBezTo>
                  <a:cubicBezTo>
                    <a:pt x="59" y="9"/>
                    <a:pt x="66" y="25"/>
                    <a:pt x="68" y="29"/>
                  </a:cubicBezTo>
                  <a:lnTo>
                    <a:pt x="119" y="1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8" name="Freeform 7"/>
            <p:cNvSpPr>
              <a:spLocks/>
            </p:cNvSpPr>
            <p:nvPr userDrawn="1"/>
          </p:nvSpPr>
          <p:spPr bwMode="invGray">
            <a:xfrm>
              <a:off x="6708776" y="4156075"/>
              <a:ext cx="300038" cy="271463"/>
            </a:xfrm>
            <a:custGeom>
              <a:avLst/>
              <a:gdLst>
                <a:gd name="T0" fmla="*/ 198 w 198"/>
                <a:gd name="T1" fmla="*/ 0 h 178"/>
                <a:gd name="T2" fmla="*/ 198 w 198"/>
                <a:gd name="T3" fmla="*/ 4 h 178"/>
                <a:gd name="T4" fmla="*/ 172 w 198"/>
                <a:gd name="T5" fmla="*/ 55 h 178"/>
                <a:gd name="T6" fmla="*/ 171 w 198"/>
                <a:gd name="T7" fmla="*/ 111 h 178"/>
                <a:gd name="T8" fmla="*/ 101 w 198"/>
                <a:gd name="T9" fmla="*/ 178 h 178"/>
                <a:gd name="T10" fmla="*/ 31 w 198"/>
                <a:gd name="T11" fmla="*/ 100 h 178"/>
                <a:gd name="T12" fmla="*/ 31 w 198"/>
                <a:gd name="T13" fmla="*/ 43 h 178"/>
                <a:gd name="T14" fmla="*/ 0 w 198"/>
                <a:gd name="T15" fmla="*/ 4 h 178"/>
                <a:gd name="T16" fmla="*/ 0 w 198"/>
                <a:gd name="T17" fmla="*/ 0 h 178"/>
                <a:gd name="T18" fmla="*/ 86 w 198"/>
                <a:gd name="T19" fmla="*/ 0 h 178"/>
                <a:gd name="T20" fmla="*/ 86 w 198"/>
                <a:gd name="T21" fmla="*/ 4 h 178"/>
                <a:gd name="T22" fmla="*/ 53 w 198"/>
                <a:gd name="T23" fmla="*/ 43 h 178"/>
                <a:gd name="T24" fmla="*/ 53 w 198"/>
                <a:gd name="T25" fmla="*/ 95 h 178"/>
                <a:gd name="T26" fmla="*/ 114 w 198"/>
                <a:gd name="T27" fmla="*/ 167 h 178"/>
                <a:gd name="T28" fmla="*/ 163 w 198"/>
                <a:gd name="T29" fmla="*/ 82 h 178"/>
                <a:gd name="T30" fmla="*/ 163 w 198"/>
                <a:gd name="T31" fmla="*/ 55 h 178"/>
                <a:gd name="T32" fmla="*/ 125 w 198"/>
                <a:gd name="T33" fmla="*/ 4 h 178"/>
                <a:gd name="T34" fmla="*/ 125 w 198"/>
                <a:gd name="T35" fmla="*/ 0 h 178"/>
                <a:gd name="T36" fmla="*/ 198 w 198"/>
                <a:gd name="T37"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8" h="178">
                  <a:moveTo>
                    <a:pt x="198" y="0"/>
                  </a:moveTo>
                  <a:cubicBezTo>
                    <a:pt x="198" y="4"/>
                    <a:pt x="198" y="4"/>
                    <a:pt x="198" y="4"/>
                  </a:cubicBezTo>
                  <a:cubicBezTo>
                    <a:pt x="175" y="7"/>
                    <a:pt x="173" y="21"/>
                    <a:pt x="172" y="55"/>
                  </a:cubicBezTo>
                  <a:cubicBezTo>
                    <a:pt x="171" y="111"/>
                    <a:pt x="171" y="111"/>
                    <a:pt x="171" y="111"/>
                  </a:cubicBezTo>
                  <a:cubicBezTo>
                    <a:pt x="170" y="145"/>
                    <a:pt x="156" y="178"/>
                    <a:pt x="101" y="178"/>
                  </a:cubicBezTo>
                  <a:cubicBezTo>
                    <a:pt x="23" y="178"/>
                    <a:pt x="31" y="121"/>
                    <a:pt x="31" y="100"/>
                  </a:cubicBezTo>
                  <a:cubicBezTo>
                    <a:pt x="31" y="43"/>
                    <a:pt x="31" y="43"/>
                    <a:pt x="31" y="43"/>
                  </a:cubicBezTo>
                  <a:cubicBezTo>
                    <a:pt x="30" y="16"/>
                    <a:pt x="30" y="8"/>
                    <a:pt x="0" y="4"/>
                  </a:cubicBezTo>
                  <a:cubicBezTo>
                    <a:pt x="0" y="0"/>
                    <a:pt x="0" y="0"/>
                    <a:pt x="0" y="0"/>
                  </a:cubicBezTo>
                  <a:cubicBezTo>
                    <a:pt x="86" y="0"/>
                    <a:pt x="86" y="0"/>
                    <a:pt x="86" y="0"/>
                  </a:cubicBezTo>
                  <a:cubicBezTo>
                    <a:pt x="86" y="4"/>
                    <a:pt x="86" y="4"/>
                    <a:pt x="86" y="4"/>
                  </a:cubicBezTo>
                  <a:cubicBezTo>
                    <a:pt x="54" y="9"/>
                    <a:pt x="53" y="14"/>
                    <a:pt x="53" y="43"/>
                  </a:cubicBezTo>
                  <a:cubicBezTo>
                    <a:pt x="53" y="95"/>
                    <a:pt x="53" y="95"/>
                    <a:pt x="53" y="95"/>
                  </a:cubicBezTo>
                  <a:cubicBezTo>
                    <a:pt x="53" y="100"/>
                    <a:pt x="45" y="167"/>
                    <a:pt x="114" y="167"/>
                  </a:cubicBezTo>
                  <a:cubicBezTo>
                    <a:pt x="168" y="167"/>
                    <a:pt x="163" y="114"/>
                    <a:pt x="163" y="82"/>
                  </a:cubicBezTo>
                  <a:cubicBezTo>
                    <a:pt x="163" y="55"/>
                    <a:pt x="163" y="55"/>
                    <a:pt x="163" y="55"/>
                  </a:cubicBezTo>
                  <a:cubicBezTo>
                    <a:pt x="163" y="22"/>
                    <a:pt x="160" y="8"/>
                    <a:pt x="125" y="4"/>
                  </a:cubicBezTo>
                  <a:cubicBezTo>
                    <a:pt x="125" y="0"/>
                    <a:pt x="125" y="0"/>
                    <a:pt x="125" y="0"/>
                  </a:cubicBezTo>
                  <a:lnTo>
                    <a:pt x="198"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9" name="Oval 8"/>
            <p:cNvSpPr>
              <a:spLocks noChangeArrowheads="1"/>
            </p:cNvSpPr>
            <p:nvPr userDrawn="1"/>
          </p:nvSpPr>
          <p:spPr bwMode="invGray">
            <a:xfrm>
              <a:off x="5613401" y="4060825"/>
              <a:ext cx="458788" cy="458788"/>
            </a:xfrm>
            <a:prstGeom prst="ellipse">
              <a:avLst/>
            </a:pr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0" name="Freeform 9"/>
            <p:cNvSpPr>
              <a:spLocks noEditPoints="1"/>
            </p:cNvSpPr>
            <p:nvPr userDrawn="1"/>
          </p:nvSpPr>
          <p:spPr bwMode="invGray">
            <a:xfrm>
              <a:off x="5621338" y="4068763"/>
              <a:ext cx="441325" cy="442913"/>
            </a:xfrm>
            <a:custGeom>
              <a:avLst/>
              <a:gdLst>
                <a:gd name="T0" fmla="*/ 146 w 291"/>
                <a:gd name="T1" fmla="*/ 291 h 291"/>
                <a:gd name="T2" fmla="*/ 0 w 291"/>
                <a:gd name="T3" fmla="*/ 146 h 291"/>
                <a:gd name="T4" fmla="*/ 146 w 291"/>
                <a:gd name="T5" fmla="*/ 0 h 291"/>
                <a:gd name="T6" fmla="*/ 291 w 291"/>
                <a:gd name="T7" fmla="*/ 146 h 291"/>
                <a:gd name="T8" fmla="*/ 146 w 291"/>
                <a:gd name="T9" fmla="*/ 291 h 291"/>
                <a:gd name="T10" fmla="*/ 146 w 291"/>
                <a:gd name="T11" fmla="*/ 7 h 291"/>
                <a:gd name="T12" fmla="*/ 7 w 291"/>
                <a:gd name="T13" fmla="*/ 146 h 291"/>
                <a:gd name="T14" fmla="*/ 146 w 291"/>
                <a:gd name="T15" fmla="*/ 284 h 291"/>
                <a:gd name="T16" fmla="*/ 285 w 291"/>
                <a:gd name="T17" fmla="*/ 146 h 291"/>
                <a:gd name="T18" fmla="*/ 146 w 291"/>
                <a:gd name="T19" fmla="*/ 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1" h="291">
                  <a:moveTo>
                    <a:pt x="146" y="291"/>
                  </a:moveTo>
                  <a:cubicBezTo>
                    <a:pt x="66" y="291"/>
                    <a:pt x="0" y="226"/>
                    <a:pt x="0" y="146"/>
                  </a:cubicBezTo>
                  <a:cubicBezTo>
                    <a:pt x="0" y="65"/>
                    <a:pt x="66" y="0"/>
                    <a:pt x="146" y="0"/>
                  </a:cubicBezTo>
                  <a:cubicBezTo>
                    <a:pt x="226" y="0"/>
                    <a:pt x="291" y="65"/>
                    <a:pt x="291" y="146"/>
                  </a:cubicBezTo>
                  <a:cubicBezTo>
                    <a:pt x="291" y="226"/>
                    <a:pt x="226" y="291"/>
                    <a:pt x="146" y="291"/>
                  </a:cubicBezTo>
                  <a:close/>
                  <a:moveTo>
                    <a:pt x="146" y="7"/>
                  </a:moveTo>
                  <a:cubicBezTo>
                    <a:pt x="69" y="7"/>
                    <a:pt x="7" y="69"/>
                    <a:pt x="7" y="146"/>
                  </a:cubicBezTo>
                  <a:cubicBezTo>
                    <a:pt x="7" y="222"/>
                    <a:pt x="69" y="284"/>
                    <a:pt x="146" y="284"/>
                  </a:cubicBezTo>
                  <a:cubicBezTo>
                    <a:pt x="222" y="284"/>
                    <a:pt x="285" y="222"/>
                    <a:pt x="285" y="146"/>
                  </a:cubicBezTo>
                  <a:cubicBezTo>
                    <a:pt x="285" y="69"/>
                    <a:pt x="222" y="7"/>
                    <a:pt x="14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Rectangle 10"/>
            <p:cNvSpPr>
              <a:spLocks noChangeArrowheads="1"/>
            </p:cNvSpPr>
            <p:nvPr userDrawn="1"/>
          </p:nvSpPr>
          <p:spPr bwMode="invGray">
            <a:xfrm>
              <a:off x="5738813" y="4257675"/>
              <a:ext cx="20637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Rectangle 11"/>
            <p:cNvSpPr>
              <a:spLocks noChangeArrowheads="1"/>
            </p:cNvSpPr>
            <p:nvPr userDrawn="1"/>
          </p:nvSpPr>
          <p:spPr bwMode="invGray">
            <a:xfrm>
              <a:off x="574516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Rectangle 12"/>
            <p:cNvSpPr>
              <a:spLocks noChangeArrowheads="1"/>
            </p:cNvSpPr>
            <p:nvPr userDrawn="1"/>
          </p:nvSpPr>
          <p:spPr bwMode="invGray">
            <a:xfrm>
              <a:off x="578008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Rectangle 13"/>
            <p:cNvSpPr>
              <a:spLocks noChangeArrowheads="1"/>
            </p:cNvSpPr>
            <p:nvPr userDrawn="1"/>
          </p:nvSpPr>
          <p:spPr bwMode="invGray">
            <a:xfrm>
              <a:off x="581501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Rectangle 14"/>
            <p:cNvSpPr>
              <a:spLocks noChangeArrowheads="1"/>
            </p:cNvSpPr>
            <p:nvPr userDrawn="1"/>
          </p:nvSpPr>
          <p:spPr bwMode="invGray">
            <a:xfrm>
              <a:off x="584993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Rectangle 15"/>
            <p:cNvSpPr>
              <a:spLocks noChangeArrowheads="1"/>
            </p:cNvSpPr>
            <p:nvPr userDrawn="1"/>
          </p:nvSpPr>
          <p:spPr bwMode="invGray">
            <a:xfrm>
              <a:off x="5886451"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Rectangle 16"/>
            <p:cNvSpPr>
              <a:spLocks noChangeArrowheads="1"/>
            </p:cNvSpPr>
            <p:nvPr userDrawn="1"/>
          </p:nvSpPr>
          <p:spPr bwMode="invGray">
            <a:xfrm>
              <a:off x="5921376"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Rectangle 17"/>
            <p:cNvSpPr>
              <a:spLocks noChangeArrowheads="1"/>
            </p:cNvSpPr>
            <p:nvPr userDrawn="1"/>
          </p:nvSpPr>
          <p:spPr bwMode="invGray">
            <a:xfrm>
              <a:off x="5740401" y="4192588"/>
              <a:ext cx="201613" cy="6191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Freeform 18"/>
            <p:cNvSpPr>
              <a:spLocks noEditPoints="1"/>
            </p:cNvSpPr>
            <p:nvPr userDrawn="1"/>
          </p:nvSpPr>
          <p:spPr bwMode="invGray">
            <a:xfrm>
              <a:off x="5738813" y="4187825"/>
              <a:ext cx="207963" cy="69850"/>
            </a:xfrm>
            <a:custGeom>
              <a:avLst/>
              <a:gdLst>
                <a:gd name="T0" fmla="*/ 131 w 131"/>
                <a:gd name="T1" fmla="*/ 44 h 44"/>
                <a:gd name="T2" fmla="*/ 0 w 131"/>
                <a:gd name="T3" fmla="*/ 44 h 44"/>
                <a:gd name="T4" fmla="*/ 0 w 131"/>
                <a:gd name="T5" fmla="*/ 0 h 44"/>
                <a:gd name="T6" fmla="*/ 131 w 131"/>
                <a:gd name="T7" fmla="*/ 0 h 44"/>
                <a:gd name="T8" fmla="*/ 131 w 131"/>
                <a:gd name="T9" fmla="*/ 44 h 44"/>
                <a:gd name="T10" fmla="*/ 4 w 131"/>
                <a:gd name="T11" fmla="*/ 40 h 44"/>
                <a:gd name="T12" fmla="*/ 127 w 131"/>
                <a:gd name="T13" fmla="*/ 40 h 44"/>
                <a:gd name="T14" fmla="*/ 127 w 131"/>
                <a:gd name="T15" fmla="*/ 4 h 44"/>
                <a:gd name="T16" fmla="*/ 4 w 131"/>
                <a:gd name="T17" fmla="*/ 4 h 44"/>
                <a:gd name="T18" fmla="*/ 4 w 131"/>
                <a:gd name="T1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44">
                  <a:moveTo>
                    <a:pt x="131" y="44"/>
                  </a:moveTo>
                  <a:lnTo>
                    <a:pt x="0" y="44"/>
                  </a:lnTo>
                  <a:lnTo>
                    <a:pt x="0" y="0"/>
                  </a:lnTo>
                  <a:lnTo>
                    <a:pt x="131" y="0"/>
                  </a:lnTo>
                  <a:lnTo>
                    <a:pt x="131" y="44"/>
                  </a:lnTo>
                  <a:close/>
                  <a:moveTo>
                    <a:pt x="4" y="40"/>
                  </a:moveTo>
                  <a:lnTo>
                    <a:pt x="127" y="40"/>
                  </a:lnTo>
                  <a:lnTo>
                    <a:pt x="127" y="4"/>
                  </a:lnTo>
                  <a:lnTo>
                    <a:pt x="4" y="4"/>
                  </a:lnTo>
                  <a:lnTo>
                    <a:pt x="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19"/>
            <p:cNvSpPr>
              <a:spLocks/>
            </p:cNvSpPr>
            <p:nvPr userDrawn="1"/>
          </p:nvSpPr>
          <p:spPr bwMode="invGray">
            <a:xfrm>
              <a:off x="5734051" y="4195763"/>
              <a:ext cx="217488" cy="61913"/>
            </a:xfrm>
            <a:custGeom>
              <a:avLst/>
              <a:gdLst>
                <a:gd name="T0" fmla="*/ 68 w 137"/>
                <a:gd name="T1" fmla="*/ 39 h 39"/>
                <a:gd name="T2" fmla="*/ 137 w 137"/>
                <a:gd name="T3" fmla="*/ 39 h 39"/>
                <a:gd name="T4" fmla="*/ 137 w 137"/>
                <a:gd name="T5" fmla="*/ 33 h 39"/>
                <a:gd name="T6" fmla="*/ 68 w 137"/>
                <a:gd name="T7" fmla="*/ 0 h 39"/>
                <a:gd name="T8" fmla="*/ 0 w 137"/>
                <a:gd name="T9" fmla="*/ 33 h 39"/>
                <a:gd name="T10" fmla="*/ 0 w 137"/>
                <a:gd name="T11" fmla="*/ 39 h 39"/>
                <a:gd name="T12" fmla="*/ 68 w 137"/>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37" h="39">
                  <a:moveTo>
                    <a:pt x="68" y="39"/>
                  </a:moveTo>
                  <a:lnTo>
                    <a:pt x="137" y="39"/>
                  </a:lnTo>
                  <a:lnTo>
                    <a:pt x="137" y="33"/>
                  </a:lnTo>
                  <a:lnTo>
                    <a:pt x="68" y="0"/>
                  </a:lnTo>
                  <a:lnTo>
                    <a:pt x="0" y="33"/>
                  </a:lnTo>
                  <a:lnTo>
                    <a:pt x="0" y="39"/>
                  </a:lnTo>
                  <a:lnTo>
                    <a:pt x="68" y="39"/>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20"/>
            <p:cNvSpPr>
              <a:spLocks noEditPoints="1"/>
            </p:cNvSpPr>
            <p:nvPr userDrawn="1"/>
          </p:nvSpPr>
          <p:spPr bwMode="invGray">
            <a:xfrm>
              <a:off x="5724526" y="4187825"/>
              <a:ext cx="236538" cy="79375"/>
            </a:xfrm>
            <a:custGeom>
              <a:avLst/>
              <a:gdLst>
                <a:gd name="T0" fmla="*/ 149 w 149"/>
                <a:gd name="T1" fmla="*/ 50 h 50"/>
                <a:gd name="T2" fmla="*/ 0 w 149"/>
                <a:gd name="T3" fmla="*/ 50 h 50"/>
                <a:gd name="T4" fmla="*/ 0 w 149"/>
                <a:gd name="T5" fmla="*/ 34 h 50"/>
                <a:gd name="T6" fmla="*/ 74 w 149"/>
                <a:gd name="T7" fmla="*/ 0 h 50"/>
                <a:gd name="T8" fmla="*/ 149 w 149"/>
                <a:gd name="T9" fmla="*/ 34 h 50"/>
                <a:gd name="T10" fmla="*/ 149 w 149"/>
                <a:gd name="T11" fmla="*/ 50 h 50"/>
                <a:gd name="T12" fmla="*/ 19 w 149"/>
                <a:gd name="T13" fmla="*/ 38 h 50"/>
                <a:gd name="T14" fmla="*/ 130 w 149"/>
                <a:gd name="T15" fmla="*/ 38 h 50"/>
                <a:gd name="T16" fmla="*/ 74 w 149"/>
                <a:gd name="T17" fmla="*/ 12 h 50"/>
                <a:gd name="T18" fmla="*/ 19 w 149"/>
                <a:gd name="T19" fmla="*/ 3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50">
                  <a:moveTo>
                    <a:pt x="149" y="50"/>
                  </a:moveTo>
                  <a:lnTo>
                    <a:pt x="0" y="50"/>
                  </a:lnTo>
                  <a:lnTo>
                    <a:pt x="0" y="34"/>
                  </a:lnTo>
                  <a:lnTo>
                    <a:pt x="74" y="0"/>
                  </a:lnTo>
                  <a:lnTo>
                    <a:pt x="149" y="34"/>
                  </a:lnTo>
                  <a:lnTo>
                    <a:pt x="149" y="50"/>
                  </a:lnTo>
                  <a:close/>
                  <a:moveTo>
                    <a:pt x="19" y="38"/>
                  </a:moveTo>
                  <a:lnTo>
                    <a:pt x="130" y="38"/>
                  </a:lnTo>
                  <a:lnTo>
                    <a:pt x="74" y="12"/>
                  </a:lnTo>
                  <a:lnTo>
                    <a:pt x="19" y="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Freeform 21"/>
            <p:cNvSpPr>
              <a:spLocks noEditPoints="1"/>
            </p:cNvSpPr>
            <p:nvPr userDrawn="1"/>
          </p:nvSpPr>
          <p:spPr bwMode="invGray">
            <a:xfrm>
              <a:off x="5730876" y="4194175"/>
              <a:ext cx="222250" cy="65088"/>
            </a:xfrm>
            <a:custGeom>
              <a:avLst/>
              <a:gdLst>
                <a:gd name="T0" fmla="*/ 140 w 140"/>
                <a:gd name="T1" fmla="*/ 41 h 41"/>
                <a:gd name="T2" fmla="*/ 0 w 140"/>
                <a:gd name="T3" fmla="*/ 41 h 41"/>
                <a:gd name="T4" fmla="*/ 0 w 140"/>
                <a:gd name="T5" fmla="*/ 33 h 41"/>
                <a:gd name="T6" fmla="*/ 70 w 140"/>
                <a:gd name="T7" fmla="*/ 0 h 41"/>
                <a:gd name="T8" fmla="*/ 140 w 140"/>
                <a:gd name="T9" fmla="*/ 33 h 41"/>
                <a:gd name="T10" fmla="*/ 140 w 140"/>
                <a:gd name="T11" fmla="*/ 41 h 41"/>
                <a:gd name="T12" fmla="*/ 4 w 140"/>
                <a:gd name="T13" fmla="*/ 38 h 41"/>
                <a:gd name="T14" fmla="*/ 137 w 140"/>
                <a:gd name="T15" fmla="*/ 38 h 41"/>
                <a:gd name="T16" fmla="*/ 137 w 140"/>
                <a:gd name="T17" fmla="*/ 35 h 41"/>
                <a:gd name="T18" fmla="*/ 70 w 140"/>
                <a:gd name="T19" fmla="*/ 3 h 41"/>
                <a:gd name="T20" fmla="*/ 4 w 140"/>
                <a:gd name="T21" fmla="*/ 35 h 41"/>
                <a:gd name="T22" fmla="*/ 4 w 140"/>
                <a:gd name="T23"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 h="41">
                  <a:moveTo>
                    <a:pt x="140" y="41"/>
                  </a:moveTo>
                  <a:lnTo>
                    <a:pt x="0" y="41"/>
                  </a:lnTo>
                  <a:lnTo>
                    <a:pt x="0" y="33"/>
                  </a:lnTo>
                  <a:lnTo>
                    <a:pt x="70" y="0"/>
                  </a:lnTo>
                  <a:lnTo>
                    <a:pt x="140" y="33"/>
                  </a:lnTo>
                  <a:lnTo>
                    <a:pt x="140" y="41"/>
                  </a:lnTo>
                  <a:close/>
                  <a:moveTo>
                    <a:pt x="4" y="38"/>
                  </a:moveTo>
                  <a:lnTo>
                    <a:pt x="137" y="38"/>
                  </a:lnTo>
                  <a:lnTo>
                    <a:pt x="137" y="35"/>
                  </a:lnTo>
                  <a:lnTo>
                    <a:pt x="70" y="3"/>
                  </a:lnTo>
                  <a:lnTo>
                    <a:pt x="4" y="35"/>
                  </a:lnTo>
                  <a:lnTo>
                    <a:pt x="4" y="38"/>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22"/>
            <p:cNvSpPr>
              <a:spLocks/>
            </p:cNvSpPr>
            <p:nvPr userDrawn="1"/>
          </p:nvSpPr>
          <p:spPr bwMode="invGray">
            <a:xfrm>
              <a:off x="5748338" y="4122738"/>
              <a:ext cx="188913" cy="69850"/>
            </a:xfrm>
            <a:custGeom>
              <a:avLst/>
              <a:gdLst>
                <a:gd name="T0" fmla="*/ 62 w 124"/>
                <a:gd name="T1" fmla="*/ 0 h 45"/>
                <a:gd name="T2" fmla="*/ 0 w 124"/>
                <a:gd name="T3" fmla="*/ 45 h 45"/>
                <a:gd name="T4" fmla="*/ 124 w 124"/>
                <a:gd name="T5" fmla="*/ 45 h 45"/>
                <a:gd name="T6" fmla="*/ 62 w 124"/>
                <a:gd name="T7" fmla="*/ 0 h 45"/>
              </a:gdLst>
              <a:ahLst/>
              <a:cxnLst>
                <a:cxn ang="0">
                  <a:pos x="T0" y="T1"/>
                </a:cxn>
                <a:cxn ang="0">
                  <a:pos x="T2" y="T3"/>
                </a:cxn>
                <a:cxn ang="0">
                  <a:pos x="T4" y="T5"/>
                </a:cxn>
                <a:cxn ang="0">
                  <a:pos x="T6" y="T7"/>
                </a:cxn>
              </a:cxnLst>
              <a:rect l="0" t="0" r="r" b="b"/>
              <a:pathLst>
                <a:path w="124" h="45">
                  <a:moveTo>
                    <a:pt x="62" y="0"/>
                  </a:moveTo>
                  <a:cubicBezTo>
                    <a:pt x="33" y="0"/>
                    <a:pt x="9" y="19"/>
                    <a:pt x="0" y="45"/>
                  </a:cubicBezTo>
                  <a:cubicBezTo>
                    <a:pt x="124" y="45"/>
                    <a:pt x="124" y="45"/>
                    <a:pt x="124" y="45"/>
                  </a:cubicBezTo>
                  <a:cubicBezTo>
                    <a:pt x="115" y="19"/>
                    <a:pt x="91" y="0"/>
                    <a:pt x="62" y="0"/>
                  </a:cubicBezTo>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Freeform 23"/>
            <p:cNvSpPr>
              <a:spLocks noEditPoints="1"/>
            </p:cNvSpPr>
            <p:nvPr userDrawn="1"/>
          </p:nvSpPr>
          <p:spPr bwMode="invGray">
            <a:xfrm>
              <a:off x="5743576" y="4103688"/>
              <a:ext cx="196850" cy="90488"/>
            </a:xfrm>
            <a:custGeom>
              <a:avLst/>
              <a:gdLst>
                <a:gd name="T0" fmla="*/ 130 w 130"/>
                <a:gd name="T1" fmla="*/ 60 h 60"/>
                <a:gd name="T2" fmla="*/ 0 w 130"/>
                <a:gd name="T3" fmla="*/ 60 h 60"/>
                <a:gd name="T4" fmla="*/ 1 w 130"/>
                <a:gd name="T5" fmla="*/ 57 h 60"/>
                <a:gd name="T6" fmla="*/ 49 w 130"/>
                <a:gd name="T7" fmla="*/ 12 h 60"/>
                <a:gd name="T8" fmla="*/ 49 w 130"/>
                <a:gd name="T9" fmla="*/ 4 h 60"/>
                <a:gd name="T10" fmla="*/ 65 w 130"/>
                <a:gd name="T11" fmla="*/ 0 h 60"/>
                <a:gd name="T12" fmla="*/ 81 w 130"/>
                <a:gd name="T13" fmla="*/ 4 h 60"/>
                <a:gd name="T14" fmla="*/ 81 w 130"/>
                <a:gd name="T15" fmla="*/ 12 h 60"/>
                <a:gd name="T16" fmla="*/ 129 w 130"/>
                <a:gd name="T17" fmla="*/ 57 h 60"/>
                <a:gd name="T18" fmla="*/ 130 w 130"/>
                <a:gd name="T19" fmla="*/ 60 h 60"/>
                <a:gd name="T20" fmla="*/ 6 w 130"/>
                <a:gd name="T21" fmla="*/ 55 h 60"/>
                <a:gd name="T22" fmla="*/ 124 w 130"/>
                <a:gd name="T23" fmla="*/ 55 h 60"/>
                <a:gd name="T24" fmla="*/ 65 w 130"/>
                <a:gd name="T25" fmla="*/ 15 h 60"/>
                <a:gd name="T26" fmla="*/ 6 w 130"/>
                <a:gd name="T27" fmla="*/ 55 h 60"/>
                <a:gd name="T28" fmla="*/ 53 w 130"/>
                <a:gd name="T29" fmla="*/ 7 h 60"/>
                <a:gd name="T30" fmla="*/ 53 w 130"/>
                <a:gd name="T31" fmla="*/ 11 h 60"/>
                <a:gd name="T32" fmla="*/ 76 w 130"/>
                <a:gd name="T33" fmla="*/ 11 h 60"/>
                <a:gd name="T34" fmla="*/ 76 w 130"/>
                <a:gd name="T35" fmla="*/ 7 h 60"/>
                <a:gd name="T36" fmla="*/ 65 w 130"/>
                <a:gd name="T37" fmla="*/ 4 h 60"/>
                <a:gd name="T38" fmla="*/ 53 w 130"/>
                <a:gd name="T39" fmla="*/ 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0" h="60">
                  <a:moveTo>
                    <a:pt x="130" y="60"/>
                  </a:moveTo>
                  <a:cubicBezTo>
                    <a:pt x="0" y="60"/>
                    <a:pt x="0" y="60"/>
                    <a:pt x="0" y="60"/>
                  </a:cubicBezTo>
                  <a:cubicBezTo>
                    <a:pt x="1" y="57"/>
                    <a:pt x="1" y="57"/>
                    <a:pt x="1" y="57"/>
                  </a:cubicBezTo>
                  <a:cubicBezTo>
                    <a:pt x="8" y="34"/>
                    <a:pt x="27" y="18"/>
                    <a:pt x="49" y="12"/>
                  </a:cubicBezTo>
                  <a:cubicBezTo>
                    <a:pt x="49" y="4"/>
                    <a:pt x="49" y="4"/>
                    <a:pt x="49" y="4"/>
                  </a:cubicBezTo>
                  <a:cubicBezTo>
                    <a:pt x="65" y="0"/>
                    <a:pt x="65" y="0"/>
                    <a:pt x="65" y="0"/>
                  </a:cubicBezTo>
                  <a:cubicBezTo>
                    <a:pt x="81" y="4"/>
                    <a:pt x="81" y="4"/>
                    <a:pt x="81" y="4"/>
                  </a:cubicBezTo>
                  <a:cubicBezTo>
                    <a:pt x="81" y="12"/>
                    <a:pt x="81" y="12"/>
                    <a:pt x="81" y="12"/>
                  </a:cubicBezTo>
                  <a:cubicBezTo>
                    <a:pt x="103" y="18"/>
                    <a:pt x="122" y="34"/>
                    <a:pt x="129" y="57"/>
                  </a:cubicBezTo>
                  <a:lnTo>
                    <a:pt x="130" y="60"/>
                  </a:lnTo>
                  <a:close/>
                  <a:moveTo>
                    <a:pt x="6" y="55"/>
                  </a:moveTo>
                  <a:cubicBezTo>
                    <a:pt x="124" y="55"/>
                    <a:pt x="124" y="55"/>
                    <a:pt x="124" y="55"/>
                  </a:cubicBezTo>
                  <a:cubicBezTo>
                    <a:pt x="114" y="31"/>
                    <a:pt x="91" y="15"/>
                    <a:pt x="65" y="15"/>
                  </a:cubicBezTo>
                  <a:cubicBezTo>
                    <a:pt x="39" y="15"/>
                    <a:pt x="16" y="31"/>
                    <a:pt x="6" y="55"/>
                  </a:cubicBezTo>
                  <a:close/>
                  <a:moveTo>
                    <a:pt x="53" y="7"/>
                  </a:moveTo>
                  <a:cubicBezTo>
                    <a:pt x="53" y="11"/>
                    <a:pt x="53" y="11"/>
                    <a:pt x="53" y="11"/>
                  </a:cubicBezTo>
                  <a:cubicBezTo>
                    <a:pt x="61" y="10"/>
                    <a:pt x="69" y="10"/>
                    <a:pt x="76" y="11"/>
                  </a:cubicBezTo>
                  <a:cubicBezTo>
                    <a:pt x="76" y="7"/>
                    <a:pt x="76" y="7"/>
                    <a:pt x="76" y="7"/>
                  </a:cubicBezTo>
                  <a:cubicBezTo>
                    <a:pt x="65" y="4"/>
                    <a:pt x="65" y="4"/>
                    <a:pt x="65" y="4"/>
                  </a:cubicBezTo>
                  <a:lnTo>
                    <a:pt x="53"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Rectangle 24"/>
            <p:cNvSpPr>
              <a:spLocks noChangeArrowheads="1"/>
            </p:cNvSpPr>
            <p:nvPr userDrawn="1"/>
          </p:nvSpPr>
          <p:spPr bwMode="invGray">
            <a:xfrm>
              <a:off x="5705476" y="4413250"/>
              <a:ext cx="271463"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Freeform 25"/>
            <p:cNvSpPr>
              <a:spLocks noEditPoints="1"/>
            </p:cNvSpPr>
            <p:nvPr userDrawn="1"/>
          </p:nvSpPr>
          <p:spPr bwMode="invGray">
            <a:xfrm>
              <a:off x="5703888" y="4408488"/>
              <a:ext cx="277813" cy="19050"/>
            </a:xfrm>
            <a:custGeom>
              <a:avLst/>
              <a:gdLst>
                <a:gd name="T0" fmla="*/ 175 w 175"/>
                <a:gd name="T1" fmla="*/ 12 h 12"/>
                <a:gd name="T2" fmla="*/ 0 w 175"/>
                <a:gd name="T3" fmla="*/ 12 h 12"/>
                <a:gd name="T4" fmla="*/ 0 w 175"/>
                <a:gd name="T5" fmla="*/ 0 h 12"/>
                <a:gd name="T6" fmla="*/ 175 w 175"/>
                <a:gd name="T7" fmla="*/ 0 h 12"/>
                <a:gd name="T8" fmla="*/ 175 w 175"/>
                <a:gd name="T9" fmla="*/ 12 h 12"/>
                <a:gd name="T10" fmla="*/ 4 w 175"/>
                <a:gd name="T11" fmla="*/ 9 h 12"/>
                <a:gd name="T12" fmla="*/ 170 w 175"/>
                <a:gd name="T13" fmla="*/ 9 h 12"/>
                <a:gd name="T14" fmla="*/ 170 w 175"/>
                <a:gd name="T15" fmla="*/ 5 h 12"/>
                <a:gd name="T16" fmla="*/ 4 w 175"/>
                <a:gd name="T17" fmla="*/ 5 h 12"/>
                <a:gd name="T18" fmla="*/ 4 w 175"/>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5" h="12">
                  <a:moveTo>
                    <a:pt x="175" y="12"/>
                  </a:moveTo>
                  <a:lnTo>
                    <a:pt x="0" y="12"/>
                  </a:lnTo>
                  <a:lnTo>
                    <a:pt x="0" y="0"/>
                  </a:lnTo>
                  <a:lnTo>
                    <a:pt x="175" y="0"/>
                  </a:lnTo>
                  <a:lnTo>
                    <a:pt x="175" y="12"/>
                  </a:lnTo>
                  <a:close/>
                  <a:moveTo>
                    <a:pt x="4" y="9"/>
                  </a:moveTo>
                  <a:lnTo>
                    <a:pt x="170" y="9"/>
                  </a:lnTo>
                  <a:lnTo>
                    <a:pt x="170" y="5"/>
                  </a:lnTo>
                  <a:lnTo>
                    <a:pt x="4" y="5"/>
                  </a:lnTo>
                  <a:lnTo>
                    <a:pt x="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Rectangle 26"/>
            <p:cNvSpPr>
              <a:spLocks noChangeArrowheads="1"/>
            </p:cNvSpPr>
            <p:nvPr userDrawn="1"/>
          </p:nvSpPr>
          <p:spPr bwMode="invGray">
            <a:xfrm>
              <a:off x="5719763" y="4398963"/>
              <a:ext cx="246063"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Freeform 27"/>
            <p:cNvSpPr>
              <a:spLocks noEditPoints="1"/>
            </p:cNvSpPr>
            <p:nvPr userDrawn="1"/>
          </p:nvSpPr>
          <p:spPr bwMode="invGray">
            <a:xfrm>
              <a:off x="5716588" y="4395788"/>
              <a:ext cx="252413" cy="20638"/>
            </a:xfrm>
            <a:custGeom>
              <a:avLst/>
              <a:gdLst>
                <a:gd name="T0" fmla="*/ 159 w 159"/>
                <a:gd name="T1" fmla="*/ 13 h 13"/>
                <a:gd name="T2" fmla="*/ 0 w 159"/>
                <a:gd name="T3" fmla="*/ 13 h 13"/>
                <a:gd name="T4" fmla="*/ 0 w 159"/>
                <a:gd name="T5" fmla="*/ 0 h 13"/>
                <a:gd name="T6" fmla="*/ 159 w 159"/>
                <a:gd name="T7" fmla="*/ 0 h 13"/>
                <a:gd name="T8" fmla="*/ 159 w 159"/>
                <a:gd name="T9" fmla="*/ 13 h 13"/>
                <a:gd name="T10" fmla="*/ 4 w 159"/>
                <a:gd name="T11" fmla="*/ 8 h 13"/>
                <a:gd name="T12" fmla="*/ 155 w 159"/>
                <a:gd name="T13" fmla="*/ 8 h 13"/>
                <a:gd name="T14" fmla="*/ 155 w 159"/>
                <a:gd name="T15" fmla="*/ 4 h 13"/>
                <a:gd name="T16" fmla="*/ 4 w 159"/>
                <a:gd name="T17" fmla="*/ 4 h 13"/>
                <a:gd name="T18" fmla="*/ 4 w 159"/>
                <a:gd name="T19"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 h="13">
                  <a:moveTo>
                    <a:pt x="159" y="13"/>
                  </a:moveTo>
                  <a:lnTo>
                    <a:pt x="0" y="13"/>
                  </a:lnTo>
                  <a:lnTo>
                    <a:pt x="0" y="0"/>
                  </a:lnTo>
                  <a:lnTo>
                    <a:pt x="159" y="0"/>
                  </a:lnTo>
                  <a:lnTo>
                    <a:pt x="159" y="13"/>
                  </a:lnTo>
                  <a:close/>
                  <a:moveTo>
                    <a:pt x="4" y="8"/>
                  </a:moveTo>
                  <a:lnTo>
                    <a:pt x="155" y="8"/>
                  </a:lnTo>
                  <a:lnTo>
                    <a:pt x="155" y="4"/>
                  </a:lnTo>
                  <a:lnTo>
                    <a:pt x="4" y="4"/>
                  </a:lnTo>
                  <a:lnTo>
                    <a:pt x="4"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Rectangle 28"/>
            <p:cNvSpPr>
              <a:spLocks noChangeArrowheads="1"/>
            </p:cNvSpPr>
            <p:nvPr userDrawn="1"/>
          </p:nvSpPr>
          <p:spPr bwMode="invGray">
            <a:xfrm>
              <a:off x="5734051" y="4386263"/>
              <a:ext cx="217488"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Freeform 29"/>
            <p:cNvSpPr>
              <a:spLocks noEditPoints="1"/>
            </p:cNvSpPr>
            <p:nvPr userDrawn="1"/>
          </p:nvSpPr>
          <p:spPr bwMode="invGray">
            <a:xfrm>
              <a:off x="5729288" y="4383088"/>
              <a:ext cx="225425" cy="19050"/>
            </a:xfrm>
            <a:custGeom>
              <a:avLst/>
              <a:gdLst>
                <a:gd name="T0" fmla="*/ 142 w 142"/>
                <a:gd name="T1" fmla="*/ 12 h 12"/>
                <a:gd name="T2" fmla="*/ 0 w 142"/>
                <a:gd name="T3" fmla="*/ 12 h 12"/>
                <a:gd name="T4" fmla="*/ 0 w 142"/>
                <a:gd name="T5" fmla="*/ 0 h 12"/>
                <a:gd name="T6" fmla="*/ 142 w 142"/>
                <a:gd name="T7" fmla="*/ 0 h 12"/>
                <a:gd name="T8" fmla="*/ 142 w 142"/>
                <a:gd name="T9" fmla="*/ 12 h 12"/>
                <a:gd name="T10" fmla="*/ 5 w 142"/>
                <a:gd name="T11" fmla="*/ 8 h 12"/>
                <a:gd name="T12" fmla="*/ 138 w 142"/>
                <a:gd name="T13" fmla="*/ 8 h 12"/>
                <a:gd name="T14" fmla="*/ 138 w 142"/>
                <a:gd name="T15" fmla="*/ 4 h 12"/>
                <a:gd name="T16" fmla="*/ 5 w 142"/>
                <a:gd name="T17" fmla="*/ 4 h 12"/>
                <a:gd name="T18" fmla="*/ 5 w 14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2">
                  <a:moveTo>
                    <a:pt x="142" y="12"/>
                  </a:moveTo>
                  <a:lnTo>
                    <a:pt x="0" y="12"/>
                  </a:lnTo>
                  <a:lnTo>
                    <a:pt x="0" y="0"/>
                  </a:lnTo>
                  <a:lnTo>
                    <a:pt x="142" y="0"/>
                  </a:lnTo>
                  <a:lnTo>
                    <a:pt x="142" y="12"/>
                  </a:lnTo>
                  <a:close/>
                  <a:moveTo>
                    <a:pt x="5" y="8"/>
                  </a:moveTo>
                  <a:lnTo>
                    <a:pt x="138" y="8"/>
                  </a:lnTo>
                  <a:lnTo>
                    <a:pt x="138" y="4"/>
                  </a:lnTo>
                  <a:lnTo>
                    <a:pt x="5" y="4"/>
                  </a:lnTo>
                  <a:lnTo>
                    <a:pt x="5"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Rectangle 30"/>
            <p:cNvSpPr>
              <a:spLocks noChangeArrowheads="1"/>
            </p:cNvSpPr>
            <p:nvPr userDrawn="1"/>
          </p:nvSpPr>
          <p:spPr bwMode="invGray">
            <a:xfrm>
              <a:off x="5710238" y="4414838"/>
              <a:ext cx="263525"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Rectangle 31"/>
            <p:cNvSpPr>
              <a:spLocks noChangeArrowheads="1"/>
            </p:cNvSpPr>
            <p:nvPr userDrawn="1"/>
          </p:nvSpPr>
          <p:spPr bwMode="invGray">
            <a:xfrm>
              <a:off x="5724526" y="4402138"/>
              <a:ext cx="2365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3" name="Rectangle 32"/>
            <p:cNvSpPr>
              <a:spLocks noChangeArrowheads="1"/>
            </p:cNvSpPr>
            <p:nvPr userDrawn="1"/>
          </p:nvSpPr>
          <p:spPr bwMode="invGray">
            <a:xfrm>
              <a:off x="5737226" y="4389438"/>
              <a:ext cx="2111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4" name="Freeform 33"/>
            <p:cNvSpPr>
              <a:spLocks/>
            </p:cNvSpPr>
            <p:nvPr userDrawn="1"/>
          </p:nvSpPr>
          <p:spPr bwMode="invGray">
            <a:xfrm>
              <a:off x="5746751" y="4205288"/>
              <a:ext cx="190500" cy="44450"/>
            </a:xfrm>
            <a:custGeom>
              <a:avLst/>
              <a:gdLst>
                <a:gd name="T0" fmla="*/ 60 w 120"/>
                <a:gd name="T1" fmla="*/ 0 h 28"/>
                <a:gd name="T2" fmla="*/ 120 w 120"/>
                <a:gd name="T3" fmla="*/ 28 h 28"/>
                <a:gd name="T4" fmla="*/ 0 w 120"/>
                <a:gd name="T5" fmla="*/ 28 h 28"/>
                <a:gd name="T6" fmla="*/ 60 w 120"/>
                <a:gd name="T7" fmla="*/ 0 h 28"/>
              </a:gdLst>
              <a:ahLst/>
              <a:cxnLst>
                <a:cxn ang="0">
                  <a:pos x="T0" y="T1"/>
                </a:cxn>
                <a:cxn ang="0">
                  <a:pos x="T2" y="T3"/>
                </a:cxn>
                <a:cxn ang="0">
                  <a:pos x="T4" y="T5"/>
                </a:cxn>
                <a:cxn ang="0">
                  <a:pos x="T6" y="T7"/>
                </a:cxn>
              </a:cxnLst>
              <a:rect l="0" t="0" r="r" b="b"/>
              <a:pathLst>
                <a:path w="120" h="28">
                  <a:moveTo>
                    <a:pt x="60" y="0"/>
                  </a:moveTo>
                  <a:lnTo>
                    <a:pt x="120" y="28"/>
                  </a:lnTo>
                  <a:lnTo>
                    <a:pt x="0" y="28"/>
                  </a:lnTo>
                  <a:lnTo>
                    <a:pt x="60" y="0"/>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5" name="Freeform 34"/>
            <p:cNvSpPr>
              <a:spLocks noEditPoints="1"/>
            </p:cNvSpPr>
            <p:nvPr userDrawn="1"/>
          </p:nvSpPr>
          <p:spPr bwMode="invGray">
            <a:xfrm>
              <a:off x="6994526" y="4392613"/>
              <a:ext cx="31750" cy="30163"/>
            </a:xfrm>
            <a:custGeom>
              <a:avLst/>
              <a:gdLst>
                <a:gd name="T0" fmla="*/ 21 w 21"/>
                <a:gd name="T1" fmla="*/ 10 h 20"/>
                <a:gd name="T2" fmla="*/ 11 w 21"/>
                <a:gd name="T3" fmla="*/ 20 h 20"/>
                <a:gd name="T4" fmla="*/ 0 w 21"/>
                <a:gd name="T5" fmla="*/ 10 h 20"/>
                <a:gd name="T6" fmla="*/ 11 w 21"/>
                <a:gd name="T7" fmla="*/ 0 h 20"/>
                <a:gd name="T8" fmla="*/ 21 w 21"/>
                <a:gd name="T9" fmla="*/ 10 h 20"/>
                <a:gd name="T10" fmla="*/ 19 w 21"/>
                <a:gd name="T11" fmla="*/ 10 h 20"/>
                <a:gd name="T12" fmla="*/ 11 w 21"/>
                <a:gd name="T13" fmla="*/ 1 h 20"/>
                <a:gd name="T14" fmla="*/ 2 w 21"/>
                <a:gd name="T15" fmla="*/ 10 h 20"/>
                <a:gd name="T16" fmla="*/ 11 w 21"/>
                <a:gd name="T17" fmla="*/ 19 h 20"/>
                <a:gd name="T18" fmla="*/ 19 w 21"/>
                <a:gd name="T19" fmla="*/ 10 h 20"/>
                <a:gd name="T20" fmla="*/ 8 w 21"/>
                <a:gd name="T21" fmla="*/ 16 h 20"/>
                <a:gd name="T22" fmla="*/ 7 w 21"/>
                <a:gd name="T23" fmla="*/ 16 h 20"/>
                <a:gd name="T24" fmla="*/ 7 w 21"/>
                <a:gd name="T25" fmla="*/ 4 h 20"/>
                <a:gd name="T26" fmla="*/ 11 w 21"/>
                <a:gd name="T27" fmla="*/ 4 h 20"/>
                <a:gd name="T28" fmla="*/ 15 w 21"/>
                <a:gd name="T29" fmla="*/ 7 h 20"/>
                <a:gd name="T30" fmla="*/ 12 w 21"/>
                <a:gd name="T31" fmla="*/ 11 h 20"/>
                <a:gd name="T32" fmla="*/ 16 w 21"/>
                <a:gd name="T33" fmla="*/ 16 h 20"/>
                <a:gd name="T34" fmla="*/ 14 w 21"/>
                <a:gd name="T35" fmla="*/ 16 h 20"/>
                <a:gd name="T36" fmla="*/ 11 w 21"/>
                <a:gd name="T37" fmla="*/ 11 h 20"/>
                <a:gd name="T38" fmla="*/ 8 w 21"/>
                <a:gd name="T39" fmla="*/ 11 h 20"/>
                <a:gd name="T40" fmla="*/ 8 w 21"/>
                <a:gd name="T41" fmla="*/ 16 h 20"/>
                <a:gd name="T42" fmla="*/ 10 w 21"/>
                <a:gd name="T43" fmla="*/ 9 h 20"/>
                <a:gd name="T44" fmla="*/ 14 w 21"/>
                <a:gd name="T45" fmla="*/ 7 h 20"/>
                <a:gd name="T46" fmla="*/ 11 w 21"/>
                <a:gd name="T47" fmla="*/ 6 h 20"/>
                <a:gd name="T48" fmla="*/ 8 w 21"/>
                <a:gd name="T49" fmla="*/ 6 h 20"/>
                <a:gd name="T50" fmla="*/ 8 w 21"/>
                <a:gd name="T51" fmla="*/ 9 h 20"/>
                <a:gd name="T52" fmla="*/ 10 w 21"/>
                <a:gd name="T53"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 h="20">
                  <a:moveTo>
                    <a:pt x="21" y="10"/>
                  </a:moveTo>
                  <a:cubicBezTo>
                    <a:pt x="21" y="16"/>
                    <a:pt x="16" y="20"/>
                    <a:pt x="11" y="20"/>
                  </a:cubicBezTo>
                  <a:cubicBezTo>
                    <a:pt x="5" y="20"/>
                    <a:pt x="0" y="16"/>
                    <a:pt x="0" y="10"/>
                  </a:cubicBezTo>
                  <a:cubicBezTo>
                    <a:pt x="0" y="5"/>
                    <a:pt x="5" y="0"/>
                    <a:pt x="11" y="0"/>
                  </a:cubicBezTo>
                  <a:cubicBezTo>
                    <a:pt x="16" y="0"/>
                    <a:pt x="21" y="5"/>
                    <a:pt x="21" y="10"/>
                  </a:cubicBezTo>
                  <a:moveTo>
                    <a:pt x="19" y="10"/>
                  </a:moveTo>
                  <a:cubicBezTo>
                    <a:pt x="19" y="5"/>
                    <a:pt x="15" y="1"/>
                    <a:pt x="11" y="1"/>
                  </a:cubicBezTo>
                  <a:cubicBezTo>
                    <a:pt x="6" y="1"/>
                    <a:pt x="2" y="5"/>
                    <a:pt x="2" y="10"/>
                  </a:cubicBezTo>
                  <a:cubicBezTo>
                    <a:pt x="2" y="15"/>
                    <a:pt x="6" y="19"/>
                    <a:pt x="11" y="19"/>
                  </a:cubicBezTo>
                  <a:cubicBezTo>
                    <a:pt x="15" y="19"/>
                    <a:pt x="19" y="15"/>
                    <a:pt x="19" y="10"/>
                  </a:cubicBezTo>
                  <a:moveTo>
                    <a:pt x="8" y="16"/>
                  </a:moveTo>
                  <a:cubicBezTo>
                    <a:pt x="7" y="16"/>
                    <a:pt x="7" y="16"/>
                    <a:pt x="7" y="16"/>
                  </a:cubicBezTo>
                  <a:cubicBezTo>
                    <a:pt x="7" y="4"/>
                    <a:pt x="7" y="4"/>
                    <a:pt x="7" y="4"/>
                  </a:cubicBezTo>
                  <a:cubicBezTo>
                    <a:pt x="11" y="4"/>
                    <a:pt x="11" y="4"/>
                    <a:pt x="11" y="4"/>
                  </a:cubicBezTo>
                  <a:cubicBezTo>
                    <a:pt x="14" y="4"/>
                    <a:pt x="15" y="5"/>
                    <a:pt x="15" y="7"/>
                  </a:cubicBezTo>
                  <a:cubicBezTo>
                    <a:pt x="15" y="10"/>
                    <a:pt x="14" y="10"/>
                    <a:pt x="12" y="11"/>
                  </a:cubicBezTo>
                  <a:cubicBezTo>
                    <a:pt x="16" y="16"/>
                    <a:pt x="16" y="16"/>
                    <a:pt x="16" y="16"/>
                  </a:cubicBezTo>
                  <a:cubicBezTo>
                    <a:pt x="14" y="16"/>
                    <a:pt x="14" y="16"/>
                    <a:pt x="14" y="16"/>
                  </a:cubicBezTo>
                  <a:cubicBezTo>
                    <a:pt x="11" y="11"/>
                    <a:pt x="11" y="11"/>
                    <a:pt x="11" y="11"/>
                  </a:cubicBezTo>
                  <a:cubicBezTo>
                    <a:pt x="8" y="11"/>
                    <a:pt x="8" y="11"/>
                    <a:pt x="8" y="11"/>
                  </a:cubicBezTo>
                  <a:lnTo>
                    <a:pt x="8" y="16"/>
                  </a:lnTo>
                  <a:close/>
                  <a:moveTo>
                    <a:pt x="10" y="9"/>
                  </a:moveTo>
                  <a:cubicBezTo>
                    <a:pt x="12" y="9"/>
                    <a:pt x="14" y="10"/>
                    <a:pt x="14" y="7"/>
                  </a:cubicBezTo>
                  <a:cubicBezTo>
                    <a:pt x="14" y="6"/>
                    <a:pt x="12" y="6"/>
                    <a:pt x="11" y="6"/>
                  </a:cubicBezTo>
                  <a:cubicBezTo>
                    <a:pt x="8" y="6"/>
                    <a:pt x="8" y="6"/>
                    <a:pt x="8" y="6"/>
                  </a:cubicBezTo>
                  <a:cubicBezTo>
                    <a:pt x="8" y="9"/>
                    <a:pt x="8" y="9"/>
                    <a:pt x="8" y="9"/>
                  </a:cubicBezTo>
                  <a:lnTo>
                    <a:pt x="10" y="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grpSp>
    </p:spTree>
    <p:extLst>
      <p:ext uri="{BB962C8B-B14F-4D97-AF65-F5344CB8AC3E}">
        <p14:creationId xmlns:p14="http://schemas.microsoft.com/office/powerpoint/2010/main" val="302477090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Slide Half Image 3">
    <p:bg>
      <p:bgPr>
        <a:solidFill>
          <a:srgbClr val="354CA1"/>
        </a:solidFill>
        <a:effectLst/>
      </p:bgPr>
    </p:bg>
    <p:spTree>
      <p:nvGrpSpPr>
        <p:cNvPr id="1" name=""/>
        <p:cNvGrpSpPr/>
        <p:nvPr/>
      </p:nvGrpSpPr>
      <p:grpSpPr>
        <a:xfrm>
          <a:off x="0" y="0"/>
          <a:ext cx="0" cy="0"/>
          <a:chOff x="0" y="0"/>
          <a:chExt cx="0" cy="0"/>
        </a:xfrm>
      </p:grpSpPr>
      <p:sp>
        <p:nvSpPr>
          <p:cNvPr id="12" name="Title 11" descr="Enter a short title here." title="Click to add title"/>
          <p:cNvSpPr>
            <a:spLocks noGrp="1"/>
          </p:cNvSpPr>
          <p:nvPr>
            <p:ph type="title" hasCustomPrompt="1"/>
          </p:nvPr>
        </p:nvSpPr>
        <p:spPr>
          <a:xfrm>
            <a:off x="7427148" y="541767"/>
            <a:ext cx="4570809" cy="2466975"/>
          </a:xfrm>
          <a:prstGeom prst="rect">
            <a:avLst/>
          </a:prstGeom>
        </p:spPr>
        <p:txBody>
          <a:bodyPr lIns="0" tIns="0" rIns="0" bIns="0" anchor="b">
            <a:noAutofit/>
          </a:bodyPr>
          <a:lstStyle>
            <a:lvl1pPr marL="0" algn="l" defTabSz="514350" rtl="0" eaLnBrk="1" latinLnBrk="0" hangingPunct="1">
              <a:lnSpc>
                <a:spcPct val="100000"/>
              </a:lnSpc>
              <a:spcBef>
                <a:spcPct val="0"/>
              </a:spcBef>
              <a:buNone/>
              <a:defRPr lang="en-US" sz="3600" b="1" kern="120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585888" y="3907784"/>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ext Placeholder 2"/>
          <p:cNvSpPr>
            <a:spLocks noGrp="1"/>
          </p:cNvSpPr>
          <p:nvPr>
            <p:ph type="body" sz="quarter" idx="12" hasCustomPrompt="1"/>
          </p:nvPr>
        </p:nvSpPr>
        <p:spPr>
          <a:xfrm>
            <a:off x="7427564" y="3137018"/>
            <a:ext cx="4570809" cy="730239"/>
          </a:xfrm>
          <a:prstGeom prst="rect">
            <a:avLst/>
          </a:prstGeom>
        </p:spPr>
        <p:txBody>
          <a:bodyPr vert="horz" lIns="0" tIns="0" rIns="0" bIns="0" rtlCol="0" anchor="ctr">
            <a:noAutofit/>
          </a:bodyPr>
          <a:lstStyle>
            <a:lvl1pPr>
              <a:spcAft>
                <a:spcPts val="0"/>
              </a:spcAft>
              <a:buFontTx/>
              <a:buNone/>
              <a:defRPr lang="en-US" b="1" smtClean="0">
                <a:solidFill>
                  <a:schemeClr val="accent3"/>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5"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spcAft>
                <a:spcPts val="0"/>
              </a:spcAft>
              <a:buFontTx/>
              <a:buNone/>
              <a:defRPr lang="en-US" sz="1800" b="0"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grpSp>
        <p:nvGrpSpPr>
          <p:cNvPr id="10" name="Group 9"/>
          <p:cNvGrpSpPr/>
          <p:nvPr userDrawn="1"/>
        </p:nvGrpSpPr>
        <p:grpSpPr bwMode="invGray">
          <a:xfrm>
            <a:off x="7472005" y="5414434"/>
            <a:ext cx="1896039" cy="611717"/>
            <a:chOff x="5605463" y="4060825"/>
            <a:chExt cx="1422400" cy="458788"/>
          </a:xfrm>
        </p:grpSpPr>
        <p:sp>
          <p:nvSpPr>
            <p:cNvPr id="16" name="AutoShape 3"/>
            <p:cNvSpPr>
              <a:spLocks noChangeAspect="1" noChangeArrowheads="1" noTextEdit="1"/>
            </p:cNvSpPr>
            <p:nvPr userDrawn="1"/>
          </p:nvSpPr>
          <p:spPr bwMode="invGray">
            <a:xfrm>
              <a:off x="5605463" y="4060825"/>
              <a:ext cx="1422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7" name="Freeform 5"/>
            <p:cNvSpPr>
              <a:spLocks/>
            </p:cNvSpPr>
            <p:nvPr userDrawn="1"/>
          </p:nvSpPr>
          <p:spPr bwMode="invGray">
            <a:xfrm>
              <a:off x="6156326" y="4149725"/>
              <a:ext cx="187325" cy="277813"/>
            </a:xfrm>
            <a:custGeom>
              <a:avLst/>
              <a:gdLst>
                <a:gd name="T0" fmla="*/ 112 w 124"/>
                <a:gd name="T1" fmla="*/ 55 h 183"/>
                <a:gd name="T2" fmla="*/ 108 w 124"/>
                <a:gd name="T3" fmla="*/ 55 h 183"/>
                <a:gd name="T4" fmla="*/ 71 w 124"/>
                <a:gd name="T5" fmla="*/ 9 h 183"/>
                <a:gd name="T6" fmla="*/ 35 w 124"/>
                <a:gd name="T7" fmla="*/ 39 h 183"/>
                <a:gd name="T8" fmla="*/ 123 w 124"/>
                <a:gd name="T9" fmla="*/ 135 h 183"/>
                <a:gd name="T10" fmla="*/ 57 w 124"/>
                <a:gd name="T11" fmla="*/ 183 h 183"/>
                <a:gd name="T12" fmla="*/ 7 w 124"/>
                <a:gd name="T13" fmla="*/ 168 h 183"/>
                <a:gd name="T14" fmla="*/ 0 w 124"/>
                <a:gd name="T15" fmla="*/ 125 h 183"/>
                <a:gd name="T16" fmla="*/ 5 w 124"/>
                <a:gd name="T17" fmla="*/ 125 h 183"/>
                <a:gd name="T18" fmla="*/ 60 w 124"/>
                <a:gd name="T19" fmla="*/ 175 h 183"/>
                <a:gd name="T20" fmla="*/ 97 w 124"/>
                <a:gd name="T21" fmla="*/ 145 h 183"/>
                <a:gd name="T22" fmla="*/ 11 w 124"/>
                <a:gd name="T23" fmla="*/ 52 h 183"/>
                <a:gd name="T24" fmla="*/ 72 w 124"/>
                <a:gd name="T25" fmla="*/ 1 h 183"/>
                <a:gd name="T26" fmla="*/ 115 w 124"/>
                <a:gd name="T27" fmla="*/ 13 h 183"/>
                <a:gd name="T28" fmla="*/ 112 w 124"/>
                <a:gd name="T29" fmla="*/ 5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183">
                  <a:moveTo>
                    <a:pt x="112" y="55"/>
                  </a:moveTo>
                  <a:cubicBezTo>
                    <a:pt x="108" y="55"/>
                    <a:pt x="108" y="55"/>
                    <a:pt x="108" y="55"/>
                  </a:cubicBezTo>
                  <a:cubicBezTo>
                    <a:pt x="103" y="34"/>
                    <a:pt x="101" y="10"/>
                    <a:pt x="71" y="9"/>
                  </a:cubicBezTo>
                  <a:cubicBezTo>
                    <a:pt x="52" y="8"/>
                    <a:pt x="34" y="20"/>
                    <a:pt x="35" y="39"/>
                  </a:cubicBezTo>
                  <a:cubicBezTo>
                    <a:pt x="36" y="83"/>
                    <a:pt x="124" y="71"/>
                    <a:pt x="123" y="135"/>
                  </a:cubicBezTo>
                  <a:cubicBezTo>
                    <a:pt x="122" y="166"/>
                    <a:pt x="91" y="183"/>
                    <a:pt x="57" y="183"/>
                  </a:cubicBezTo>
                  <a:cubicBezTo>
                    <a:pt x="36" y="183"/>
                    <a:pt x="19" y="176"/>
                    <a:pt x="7" y="168"/>
                  </a:cubicBezTo>
                  <a:cubicBezTo>
                    <a:pt x="0" y="125"/>
                    <a:pt x="0" y="125"/>
                    <a:pt x="0" y="125"/>
                  </a:cubicBezTo>
                  <a:cubicBezTo>
                    <a:pt x="5" y="125"/>
                    <a:pt x="5" y="125"/>
                    <a:pt x="5" y="125"/>
                  </a:cubicBezTo>
                  <a:cubicBezTo>
                    <a:pt x="12" y="149"/>
                    <a:pt x="29" y="175"/>
                    <a:pt x="60" y="175"/>
                  </a:cubicBezTo>
                  <a:cubicBezTo>
                    <a:pt x="81" y="175"/>
                    <a:pt x="97" y="164"/>
                    <a:pt x="97" y="145"/>
                  </a:cubicBezTo>
                  <a:cubicBezTo>
                    <a:pt x="98" y="88"/>
                    <a:pt x="13" y="103"/>
                    <a:pt x="11" y="52"/>
                  </a:cubicBezTo>
                  <a:cubicBezTo>
                    <a:pt x="9" y="14"/>
                    <a:pt x="43" y="0"/>
                    <a:pt x="72" y="1"/>
                  </a:cubicBezTo>
                  <a:cubicBezTo>
                    <a:pt x="87" y="2"/>
                    <a:pt x="103" y="6"/>
                    <a:pt x="115" y="13"/>
                  </a:cubicBezTo>
                  <a:lnTo>
                    <a:pt x="112" y="5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8" name="Freeform 6"/>
            <p:cNvSpPr>
              <a:spLocks/>
            </p:cNvSpPr>
            <p:nvPr userDrawn="1"/>
          </p:nvSpPr>
          <p:spPr bwMode="invGray">
            <a:xfrm>
              <a:off x="6353176" y="4156075"/>
              <a:ext cx="352425" cy="266700"/>
            </a:xfrm>
            <a:custGeom>
              <a:avLst/>
              <a:gdLst>
                <a:gd name="T0" fmla="*/ 119 w 232"/>
                <a:gd name="T1" fmla="*/ 138 h 175"/>
                <a:gd name="T2" fmla="*/ 160 w 232"/>
                <a:gd name="T3" fmla="*/ 35 h 175"/>
                <a:gd name="T4" fmla="*/ 164 w 232"/>
                <a:gd name="T5" fmla="*/ 4 h 175"/>
                <a:gd name="T6" fmla="*/ 164 w 232"/>
                <a:gd name="T7" fmla="*/ 0 h 175"/>
                <a:gd name="T8" fmla="*/ 220 w 232"/>
                <a:gd name="T9" fmla="*/ 0 h 175"/>
                <a:gd name="T10" fmla="*/ 220 w 232"/>
                <a:gd name="T11" fmla="*/ 4 h 175"/>
                <a:gd name="T12" fmla="*/ 195 w 232"/>
                <a:gd name="T13" fmla="*/ 32 h 175"/>
                <a:gd name="T14" fmla="*/ 202 w 232"/>
                <a:gd name="T15" fmla="*/ 125 h 175"/>
                <a:gd name="T16" fmla="*/ 232 w 232"/>
                <a:gd name="T17" fmla="*/ 171 h 175"/>
                <a:gd name="T18" fmla="*/ 232 w 232"/>
                <a:gd name="T19" fmla="*/ 175 h 175"/>
                <a:gd name="T20" fmla="*/ 148 w 232"/>
                <a:gd name="T21" fmla="*/ 175 h 175"/>
                <a:gd name="T22" fmla="*/ 148 w 232"/>
                <a:gd name="T23" fmla="*/ 171 h 175"/>
                <a:gd name="T24" fmla="*/ 179 w 232"/>
                <a:gd name="T25" fmla="*/ 143 h 175"/>
                <a:gd name="T26" fmla="*/ 171 w 232"/>
                <a:gd name="T27" fmla="*/ 31 h 175"/>
                <a:gd name="T28" fmla="*/ 171 w 232"/>
                <a:gd name="T29" fmla="*/ 31 h 175"/>
                <a:gd name="T30" fmla="*/ 111 w 232"/>
                <a:gd name="T31" fmla="*/ 175 h 175"/>
                <a:gd name="T32" fmla="*/ 109 w 232"/>
                <a:gd name="T33" fmla="*/ 175 h 175"/>
                <a:gd name="T34" fmla="*/ 45 w 232"/>
                <a:gd name="T35" fmla="*/ 37 h 175"/>
                <a:gd name="T36" fmla="*/ 45 w 232"/>
                <a:gd name="T37" fmla="*/ 37 h 175"/>
                <a:gd name="T38" fmla="*/ 41 w 232"/>
                <a:gd name="T39" fmla="*/ 145 h 175"/>
                <a:gd name="T40" fmla="*/ 72 w 232"/>
                <a:gd name="T41" fmla="*/ 171 h 175"/>
                <a:gd name="T42" fmla="*/ 72 w 232"/>
                <a:gd name="T43" fmla="*/ 175 h 175"/>
                <a:gd name="T44" fmla="*/ 0 w 232"/>
                <a:gd name="T45" fmla="*/ 175 h 175"/>
                <a:gd name="T46" fmla="*/ 0 w 232"/>
                <a:gd name="T47" fmla="*/ 171 h 175"/>
                <a:gd name="T48" fmla="*/ 29 w 232"/>
                <a:gd name="T49" fmla="*/ 136 h 175"/>
                <a:gd name="T50" fmla="*/ 35 w 232"/>
                <a:gd name="T51" fmla="*/ 64 h 175"/>
                <a:gd name="T52" fmla="*/ 37 w 232"/>
                <a:gd name="T53" fmla="*/ 28 h 175"/>
                <a:gd name="T54" fmla="*/ 9 w 232"/>
                <a:gd name="T55" fmla="*/ 4 h 175"/>
                <a:gd name="T56" fmla="*/ 9 w 232"/>
                <a:gd name="T57" fmla="*/ 0 h 175"/>
                <a:gd name="T58" fmla="*/ 64 w 232"/>
                <a:gd name="T59" fmla="*/ 0 h 175"/>
                <a:gd name="T60" fmla="*/ 65 w 232"/>
                <a:gd name="T61" fmla="*/ 3 h 175"/>
                <a:gd name="T62" fmla="*/ 68 w 232"/>
                <a:gd name="T63" fmla="*/ 29 h 175"/>
                <a:gd name="T64" fmla="*/ 119 w 232"/>
                <a:gd name="T65" fmla="*/ 138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175">
                  <a:moveTo>
                    <a:pt x="119" y="138"/>
                  </a:moveTo>
                  <a:cubicBezTo>
                    <a:pt x="160" y="35"/>
                    <a:pt x="160" y="35"/>
                    <a:pt x="160" y="35"/>
                  </a:cubicBezTo>
                  <a:cubicBezTo>
                    <a:pt x="166" y="21"/>
                    <a:pt x="169" y="8"/>
                    <a:pt x="164" y="4"/>
                  </a:cubicBezTo>
                  <a:cubicBezTo>
                    <a:pt x="164" y="0"/>
                    <a:pt x="164" y="0"/>
                    <a:pt x="164" y="0"/>
                  </a:cubicBezTo>
                  <a:cubicBezTo>
                    <a:pt x="220" y="0"/>
                    <a:pt x="220" y="0"/>
                    <a:pt x="220" y="0"/>
                  </a:cubicBezTo>
                  <a:cubicBezTo>
                    <a:pt x="220" y="4"/>
                    <a:pt x="220" y="4"/>
                    <a:pt x="220" y="4"/>
                  </a:cubicBezTo>
                  <a:cubicBezTo>
                    <a:pt x="204" y="8"/>
                    <a:pt x="194" y="14"/>
                    <a:pt x="195" y="32"/>
                  </a:cubicBezTo>
                  <a:cubicBezTo>
                    <a:pt x="202" y="125"/>
                    <a:pt x="202" y="125"/>
                    <a:pt x="202" y="125"/>
                  </a:cubicBezTo>
                  <a:cubicBezTo>
                    <a:pt x="206" y="161"/>
                    <a:pt x="205" y="167"/>
                    <a:pt x="232" y="171"/>
                  </a:cubicBezTo>
                  <a:cubicBezTo>
                    <a:pt x="232" y="175"/>
                    <a:pt x="232" y="175"/>
                    <a:pt x="232" y="175"/>
                  </a:cubicBezTo>
                  <a:cubicBezTo>
                    <a:pt x="148" y="175"/>
                    <a:pt x="148" y="175"/>
                    <a:pt x="148" y="175"/>
                  </a:cubicBezTo>
                  <a:cubicBezTo>
                    <a:pt x="148" y="171"/>
                    <a:pt x="148" y="171"/>
                    <a:pt x="148" y="171"/>
                  </a:cubicBezTo>
                  <a:cubicBezTo>
                    <a:pt x="168" y="168"/>
                    <a:pt x="180" y="166"/>
                    <a:pt x="179" y="143"/>
                  </a:cubicBezTo>
                  <a:cubicBezTo>
                    <a:pt x="171" y="31"/>
                    <a:pt x="171" y="31"/>
                    <a:pt x="171" y="31"/>
                  </a:cubicBezTo>
                  <a:cubicBezTo>
                    <a:pt x="171" y="31"/>
                    <a:pt x="171" y="31"/>
                    <a:pt x="171" y="31"/>
                  </a:cubicBezTo>
                  <a:cubicBezTo>
                    <a:pt x="111" y="175"/>
                    <a:pt x="111" y="175"/>
                    <a:pt x="111" y="175"/>
                  </a:cubicBezTo>
                  <a:cubicBezTo>
                    <a:pt x="109" y="175"/>
                    <a:pt x="109" y="175"/>
                    <a:pt x="109" y="175"/>
                  </a:cubicBezTo>
                  <a:cubicBezTo>
                    <a:pt x="45" y="37"/>
                    <a:pt x="45" y="37"/>
                    <a:pt x="45" y="37"/>
                  </a:cubicBezTo>
                  <a:cubicBezTo>
                    <a:pt x="45" y="37"/>
                    <a:pt x="45" y="37"/>
                    <a:pt x="45" y="37"/>
                  </a:cubicBezTo>
                  <a:cubicBezTo>
                    <a:pt x="45" y="37"/>
                    <a:pt x="42" y="104"/>
                    <a:pt x="41" y="145"/>
                  </a:cubicBezTo>
                  <a:cubicBezTo>
                    <a:pt x="40" y="155"/>
                    <a:pt x="41" y="166"/>
                    <a:pt x="72" y="171"/>
                  </a:cubicBezTo>
                  <a:cubicBezTo>
                    <a:pt x="72" y="175"/>
                    <a:pt x="72" y="175"/>
                    <a:pt x="72" y="175"/>
                  </a:cubicBezTo>
                  <a:cubicBezTo>
                    <a:pt x="0" y="175"/>
                    <a:pt x="0" y="175"/>
                    <a:pt x="0" y="175"/>
                  </a:cubicBezTo>
                  <a:cubicBezTo>
                    <a:pt x="0" y="171"/>
                    <a:pt x="0" y="171"/>
                    <a:pt x="0" y="171"/>
                  </a:cubicBezTo>
                  <a:cubicBezTo>
                    <a:pt x="23" y="168"/>
                    <a:pt x="27" y="154"/>
                    <a:pt x="29" y="136"/>
                  </a:cubicBezTo>
                  <a:cubicBezTo>
                    <a:pt x="35" y="64"/>
                    <a:pt x="35" y="64"/>
                    <a:pt x="35" y="64"/>
                  </a:cubicBezTo>
                  <a:cubicBezTo>
                    <a:pt x="37" y="28"/>
                    <a:pt x="37" y="28"/>
                    <a:pt x="37" y="28"/>
                  </a:cubicBezTo>
                  <a:cubicBezTo>
                    <a:pt x="38" y="11"/>
                    <a:pt x="24" y="6"/>
                    <a:pt x="9" y="4"/>
                  </a:cubicBezTo>
                  <a:cubicBezTo>
                    <a:pt x="9" y="0"/>
                    <a:pt x="9" y="0"/>
                    <a:pt x="9" y="0"/>
                  </a:cubicBezTo>
                  <a:cubicBezTo>
                    <a:pt x="64" y="0"/>
                    <a:pt x="64" y="0"/>
                    <a:pt x="64" y="0"/>
                  </a:cubicBezTo>
                  <a:cubicBezTo>
                    <a:pt x="65" y="3"/>
                    <a:pt x="65" y="3"/>
                    <a:pt x="65" y="3"/>
                  </a:cubicBezTo>
                  <a:cubicBezTo>
                    <a:pt x="59" y="9"/>
                    <a:pt x="66" y="25"/>
                    <a:pt x="68" y="29"/>
                  </a:cubicBezTo>
                  <a:lnTo>
                    <a:pt x="119" y="1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9" name="Freeform 7"/>
            <p:cNvSpPr>
              <a:spLocks/>
            </p:cNvSpPr>
            <p:nvPr userDrawn="1"/>
          </p:nvSpPr>
          <p:spPr bwMode="invGray">
            <a:xfrm>
              <a:off x="6708776" y="4156075"/>
              <a:ext cx="300038" cy="271463"/>
            </a:xfrm>
            <a:custGeom>
              <a:avLst/>
              <a:gdLst>
                <a:gd name="T0" fmla="*/ 198 w 198"/>
                <a:gd name="T1" fmla="*/ 0 h 178"/>
                <a:gd name="T2" fmla="*/ 198 w 198"/>
                <a:gd name="T3" fmla="*/ 4 h 178"/>
                <a:gd name="T4" fmla="*/ 172 w 198"/>
                <a:gd name="T5" fmla="*/ 55 h 178"/>
                <a:gd name="T6" fmla="*/ 171 w 198"/>
                <a:gd name="T7" fmla="*/ 111 h 178"/>
                <a:gd name="T8" fmla="*/ 101 w 198"/>
                <a:gd name="T9" fmla="*/ 178 h 178"/>
                <a:gd name="T10" fmla="*/ 31 w 198"/>
                <a:gd name="T11" fmla="*/ 100 h 178"/>
                <a:gd name="T12" fmla="*/ 31 w 198"/>
                <a:gd name="T13" fmla="*/ 43 h 178"/>
                <a:gd name="T14" fmla="*/ 0 w 198"/>
                <a:gd name="T15" fmla="*/ 4 h 178"/>
                <a:gd name="T16" fmla="*/ 0 w 198"/>
                <a:gd name="T17" fmla="*/ 0 h 178"/>
                <a:gd name="T18" fmla="*/ 86 w 198"/>
                <a:gd name="T19" fmla="*/ 0 h 178"/>
                <a:gd name="T20" fmla="*/ 86 w 198"/>
                <a:gd name="T21" fmla="*/ 4 h 178"/>
                <a:gd name="T22" fmla="*/ 53 w 198"/>
                <a:gd name="T23" fmla="*/ 43 h 178"/>
                <a:gd name="T24" fmla="*/ 53 w 198"/>
                <a:gd name="T25" fmla="*/ 95 h 178"/>
                <a:gd name="T26" fmla="*/ 114 w 198"/>
                <a:gd name="T27" fmla="*/ 167 h 178"/>
                <a:gd name="T28" fmla="*/ 163 w 198"/>
                <a:gd name="T29" fmla="*/ 82 h 178"/>
                <a:gd name="T30" fmla="*/ 163 w 198"/>
                <a:gd name="T31" fmla="*/ 55 h 178"/>
                <a:gd name="T32" fmla="*/ 125 w 198"/>
                <a:gd name="T33" fmla="*/ 4 h 178"/>
                <a:gd name="T34" fmla="*/ 125 w 198"/>
                <a:gd name="T35" fmla="*/ 0 h 178"/>
                <a:gd name="T36" fmla="*/ 198 w 198"/>
                <a:gd name="T37"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8" h="178">
                  <a:moveTo>
                    <a:pt x="198" y="0"/>
                  </a:moveTo>
                  <a:cubicBezTo>
                    <a:pt x="198" y="4"/>
                    <a:pt x="198" y="4"/>
                    <a:pt x="198" y="4"/>
                  </a:cubicBezTo>
                  <a:cubicBezTo>
                    <a:pt x="175" y="7"/>
                    <a:pt x="173" y="21"/>
                    <a:pt x="172" y="55"/>
                  </a:cubicBezTo>
                  <a:cubicBezTo>
                    <a:pt x="171" y="111"/>
                    <a:pt x="171" y="111"/>
                    <a:pt x="171" y="111"/>
                  </a:cubicBezTo>
                  <a:cubicBezTo>
                    <a:pt x="170" y="145"/>
                    <a:pt x="156" y="178"/>
                    <a:pt x="101" y="178"/>
                  </a:cubicBezTo>
                  <a:cubicBezTo>
                    <a:pt x="23" y="178"/>
                    <a:pt x="31" y="121"/>
                    <a:pt x="31" y="100"/>
                  </a:cubicBezTo>
                  <a:cubicBezTo>
                    <a:pt x="31" y="43"/>
                    <a:pt x="31" y="43"/>
                    <a:pt x="31" y="43"/>
                  </a:cubicBezTo>
                  <a:cubicBezTo>
                    <a:pt x="30" y="16"/>
                    <a:pt x="30" y="8"/>
                    <a:pt x="0" y="4"/>
                  </a:cubicBezTo>
                  <a:cubicBezTo>
                    <a:pt x="0" y="0"/>
                    <a:pt x="0" y="0"/>
                    <a:pt x="0" y="0"/>
                  </a:cubicBezTo>
                  <a:cubicBezTo>
                    <a:pt x="86" y="0"/>
                    <a:pt x="86" y="0"/>
                    <a:pt x="86" y="0"/>
                  </a:cubicBezTo>
                  <a:cubicBezTo>
                    <a:pt x="86" y="4"/>
                    <a:pt x="86" y="4"/>
                    <a:pt x="86" y="4"/>
                  </a:cubicBezTo>
                  <a:cubicBezTo>
                    <a:pt x="54" y="9"/>
                    <a:pt x="53" y="14"/>
                    <a:pt x="53" y="43"/>
                  </a:cubicBezTo>
                  <a:cubicBezTo>
                    <a:pt x="53" y="95"/>
                    <a:pt x="53" y="95"/>
                    <a:pt x="53" y="95"/>
                  </a:cubicBezTo>
                  <a:cubicBezTo>
                    <a:pt x="53" y="100"/>
                    <a:pt x="45" y="167"/>
                    <a:pt x="114" y="167"/>
                  </a:cubicBezTo>
                  <a:cubicBezTo>
                    <a:pt x="168" y="167"/>
                    <a:pt x="163" y="114"/>
                    <a:pt x="163" y="82"/>
                  </a:cubicBezTo>
                  <a:cubicBezTo>
                    <a:pt x="163" y="55"/>
                    <a:pt x="163" y="55"/>
                    <a:pt x="163" y="55"/>
                  </a:cubicBezTo>
                  <a:cubicBezTo>
                    <a:pt x="163" y="22"/>
                    <a:pt x="160" y="8"/>
                    <a:pt x="125" y="4"/>
                  </a:cubicBezTo>
                  <a:cubicBezTo>
                    <a:pt x="125" y="0"/>
                    <a:pt x="125" y="0"/>
                    <a:pt x="125" y="0"/>
                  </a:cubicBezTo>
                  <a:lnTo>
                    <a:pt x="198"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20" name="Oval 8"/>
            <p:cNvSpPr>
              <a:spLocks noChangeArrowheads="1"/>
            </p:cNvSpPr>
            <p:nvPr userDrawn="1"/>
          </p:nvSpPr>
          <p:spPr bwMode="invGray">
            <a:xfrm>
              <a:off x="5613401" y="4060825"/>
              <a:ext cx="458788" cy="458788"/>
            </a:xfrm>
            <a:prstGeom prst="ellipse">
              <a:avLst/>
            </a:pr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Freeform 9"/>
            <p:cNvSpPr>
              <a:spLocks noEditPoints="1"/>
            </p:cNvSpPr>
            <p:nvPr userDrawn="1"/>
          </p:nvSpPr>
          <p:spPr bwMode="invGray">
            <a:xfrm>
              <a:off x="5621338" y="4068763"/>
              <a:ext cx="441325" cy="442913"/>
            </a:xfrm>
            <a:custGeom>
              <a:avLst/>
              <a:gdLst>
                <a:gd name="T0" fmla="*/ 146 w 291"/>
                <a:gd name="T1" fmla="*/ 291 h 291"/>
                <a:gd name="T2" fmla="*/ 0 w 291"/>
                <a:gd name="T3" fmla="*/ 146 h 291"/>
                <a:gd name="T4" fmla="*/ 146 w 291"/>
                <a:gd name="T5" fmla="*/ 0 h 291"/>
                <a:gd name="T6" fmla="*/ 291 w 291"/>
                <a:gd name="T7" fmla="*/ 146 h 291"/>
                <a:gd name="T8" fmla="*/ 146 w 291"/>
                <a:gd name="T9" fmla="*/ 291 h 291"/>
                <a:gd name="T10" fmla="*/ 146 w 291"/>
                <a:gd name="T11" fmla="*/ 7 h 291"/>
                <a:gd name="T12" fmla="*/ 7 w 291"/>
                <a:gd name="T13" fmla="*/ 146 h 291"/>
                <a:gd name="T14" fmla="*/ 146 w 291"/>
                <a:gd name="T15" fmla="*/ 284 h 291"/>
                <a:gd name="T16" fmla="*/ 285 w 291"/>
                <a:gd name="T17" fmla="*/ 146 h 291"/>
                <a:gd name="T18" fmla="*/ 146 w 291"/>
                <a:gd name="T19" fmla="*/ 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1" h="291">
                  <a:moveTo>
                    <a:pt x="146" y="291"/>
                  </a:moveTo>
                  <a:cubicBezTo>
                    <a:pt x="66" y="291"/>
                    <a:pt x="0" y="226"/>
                    <a:pt x="0" y="146"/>
                  </a:cubicBezTo>
                  <a:cubicBezTo>
                    <a:pt x="0" y="65"/>
                    <a:pt x="66" y="0"/>
                    <a:pt x="146" y="0"/>
                  </a:cubicBezTo>
                  <a:cubicBezTo>
                    <a:pt x="226" y="0"/>
                    <a:pt x="291" y="65"/>
                    <a:pt x="291" y="146"/>
                  </a:cubicBezTo>
                  <a:cubicBezTo>
                    <a:pt x="291" y="226"/>
                    <a:pt x="226" y="291"/>
                    <a:pt x="146" y="291"/>
                  </a:cubicBezTo>
                  <a:close/>
                  <a:moveTo>
                    <a:pt x="146" y="7"/>
                  </a:moveTo>
                  <a:cubicBezTo>
                    <a:pt x="69" y="7"/>
                    <a:pt x="7" y="69"/>
                    <a:pt x="7" y="146"/>
                  </a:cubicBezTo>
                  <a:cubicBezTo>
                    <a:pt x="7" y="222"/>
                    <a:pt x="69" y="284"/>
                    <a:pt x="146" y="284"/>
                  </a:cubicBezTo>
                  <a:cubicBezTo>
                    <a:pt x="222" y="284"/>
                    <a:pt x="285" y="222"/>
                    <a:pt x="285" y="146"/>
                  </a:cubicBezTo>
                  <a:cubicBezTo>
                    <a:pt x="285" y="69"/>
                    <a:pt x="222" y="7"/>
                    <a:pt x="14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Rectangle 10"/>
            <p:cNvSpPr>
              <a:spLocks noChangeArrowheads="1"/>
            </p:cNvSpPr>
            <p:nvPr userDrawn="1"/>
          </p:nvSpPr>
          <p:spPr bwMode="invGray">
            <a:xfrm>
              <a:off x="5738813" y="4257675"/>
              <a:ext cx="20637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Rectangle 11"/>
            <p:cNvSpPr>
              <a:spLocks noChangeArrowheads="1"/>
            </p:cNvSpPr>
            <p:nvPr userDrawn="1"/>
          </p:nvSpPr>
          <p:spPr bwMode="invGray">
            <a:xfrm>
              <a:off x="574516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Rectangle 12"/>
            <p:cNvSpPr>
              <a:spLocks noChangeArrowheads="1"/>
            </p:cNvSpPr>
            <p:nvPr userDrawn="1"/>
          </p:nvSpPr>
          <p:spPr bwMode="invGray">
            <a:xfrm>
              <a:off x="578008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Rectangle 13"/>
            <p:cNvSpPr>
              <a:spLocks noChangeArrowheads="1"/>
            </p:cNvSpPr>
            <p:nvPr userDrawn="1"/>
          </p:nvSpPr>
          <p:spPr bwMode="invGray">
            <a:xfrm>
              <a:off x="581501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Rectangle 14"/>
            <p:cNvSpPr>
              <a:spLocks noChangeArrowheads="1"/>
            </p:cNvSpPr>
            <p:nvPr userDrawn="1"/>
          </p:nvSpPr>
          <p:spPr bwMode="invGray">
            <a:xfrm>
              <a:off x="584993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Rectangle 15"/>
            <p:cNvSpPr>
              <a:spLocks noChangeArrowheads="1"/>
            </p:cNvSpPr>
            <p:nvPr userDrawn="1"/>
          </p:nvSpPr>
          <p:spPr bwMode="invGray">
            <a:xfrm>
              <a:off x="5886451"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Rectangle 16"/>
            <p:cNvSpPr>
              <a:spLocks noChangeArrowheads="1"/>
            </p:cNvSpPr>
            <p:nvPr userDrawn="1"/>
          </p:nvSpPr>
          <p:spPr bwMode="invGray">
            <a:xfrm>
              <a:off x="5921376"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Rectangle 17"/>
            <p:cNvSpPr>
              <a:spLocks noChangeArrowheads="1"/>
            </p:cNvSpPr>
            <p:nvPr userDrawn="1"/>
          </p:nvSpPr>
          <p:spPr bwMode="invGray">
            <a:xfrm>
              <a:off x="5740401" y="4192588"/>
              <a:ext cx="201613" cy="6191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18"/>
            <p:cNvSpPr>
              <a:spLocks noEditPoints="1"/>
            </p:cNvSpPr>
            <p:nvPr userDrawn="1"/>
          </p:nvSpPr>
          <p:spPr bwMode="invGray">
            <a:xfrm>
              <a:off x="5738813" y="4187825"/>
              <a:ext cx="207963" cy="69850"/>
            </a:xfrm>
            <a:custGeom>
              <a:avLst/>
              <a:gdLst>
                <a:gd name="T0" fmla="*/ 131 w 131"/>
                <a:gd name="T1" fmla="*/ 44 h 44"/>
                <a:gd name="T2" fmla="*/ 0 w 131"/>
                <a:gd name="T3" fmla="*/ 44 h 44"/>
                <a:gd name="T4" fmla="*/ 0 w 131"/>
                <a:gd name="T5" fmla="*/ 0 h 44"/>
                <a:gd name="T6" fmla="*/ 131 w 131"/>
                <a:gd name="T7" fmla="*/ 0 h 44"/>
                <a:gd name="T8" fmla="*/ 131 w 131"/>
                <a:gd name="T9" fmla="*/ 44 h 44"/>
                <a:gd name="T10" fmla="*/ 4 w 131"/>
                <a:gd name="T11" fmla="*/ 40 h 44"/>
                <a:gd name="T12" fmla="*/ 127 w 131"/>
                <a:gd name="T13" fmla="*/ 40 h 44"/>
                <a:gd name="T14" fmla="*/ 127 w 131"/>
                <a:gd name="T15" fmla="*/ 4 h 44"/>
                <a:gd name="T16" fmla="*/ 4 w 131"/>
                <a:gd name="T17" fmla="*/ 4 h 44"/>
                <a:gd name="T18" fmla="*/ 4 w 131"/>
                <a:gd name="T1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44">
                  <a:moveTo>
                    <a:pt x="131" y="44"/>
                  </a:moveTo>
                  <a:lnTo>
                    <a:pt x="0" y="44"/>
                  </a:lnTo>
                  <a:lnTo>
                    <a:pt x="0" y="0"/>
                  </a:lnTo>
                  <a:lnTo>
                    <a:pt x="131" y="0"/>
                  </a:lnTo>
                  <a:lnTo>
                    <a:pt x="131" y="44"/>
                  </a:lnTo>
                  <a:close/>
                  <a:moveTo>
                    <a:pt x="4" y="40"/>
                  </a:moveTo>
                  <a:lnTo>
                    <a:pt x="127" y="40"/>
                  </a:lnTo>
                  <a:lnTo>
                    <a:pt x="127" y="4"/>
                  </a:lnTo>
                  <a:lnTo>
                    <a:pt x="4" y="4"/>
                  </a:lnTo>
                  <a:lnTo>
                    <a:pt x="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19"/>
            <p:cNvSpPr>
              <a:spLocks/>
            </p:cNvSpPr>
            <p:nvPr userDrawn="1"/>
          </p:nvSpPr>
          <p:spPr bwMode="invGray">
            <a:xfrm>
              <a:off x="5734051" y="4195763"/>
              <a:ext cx="217488" cy="61913"/>
            </a:xfrm>
            <a:custGeom>
              <a:avLst/>
              <a:gdLst>
                <a:gd name="T0" fmla="*/ 68 w 137"/>
                <a:gd name="T1" fmla="*/ 39 h 39"/>
                <a:gd name="T2" fmla="*/ 137 w 137"/>
                <a:gd name="T3" fmla="*/ 39 h 39"/>
                <a:gd name="T4" fmla="*/ 137 w 137"/>
                <a:gd name="T5" fmla="*/ 33 h 39"/>
                <a:gd name="T6" fmla="*/ 68 w 137"/>
                <a:gd name="T7" fmla="*/ 0 h 39"/>
                <a:gd name="T8" fmla="*/ 0 w 137"/>
                <a:gd name="T9" fmla="*/ 33 h 39"/>
                <a:gd name="T10" fmla="*/ 0 w 137"/>
                <a:gd name="T11" fmla="*/ 39 h 39"/>
                <a:gd name="T12" fmla="*/ 68 w 137"/>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37" h="39">
                  <a:moveTo>
                    <a:pt x="68" y="39"/>
                  </a:moveTo>
                  <a:lnTo>
                    <a:pt x="137" y="39"/>
                  </a:lnTo>
                  <a:lnTo>
                    <a:pt x="137" y="33"/>
                  </a:lnTo>
                  <a:lnTo>
                    <a:pt x="68" y="0"/>
                  </a:lnTo>
                  <a:lnTo>
                    <a:pt x="0" y="33"/>
                  </a:lnTo>
                  <a:lnTo>
                    <a:pt x="0" y="39"/>
                  </a:lnTo>
                  <a:lnTo>
                    <a:pt x="68" y="39"/>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Freeform 20"/>
            <p:cNvSpPr>
              <a:spLocks noEditPoints="1"/>
            </p:cNvSpPr>
            <p:nvPr userDrawn="1"/>
          </p:nvSpPr>
          <p:spPr bwMode="invGray">
            <a:xfrm>
              <a:off x="5724526" y="4187825"/>
              <a:ext cx="236538" cy="79375"/>
            </a:xfrm>
            <a:custGeom>
              <a:avLst/>
              <a:gdLst>
                <a:gd name="T0" fmla="*/ 149 w 149"/>
                <a:gd name="T1" fmla="*/ 50 h 50"/>
                <a:gd name="T2" fmla="*/ 0 w 149"/>
                <a:gd name="T3" fmla="*/ 50 h 50"/>
                <a:gd name="T4" fmla="*/ 0 w 149"/>
                <a:gd name="T5" fmla="*/ 34 h 50"/>
                <a:gd name="T6" fmla="*/ 74 w 149"/>
                <a:gd name="T7" fmla="*/ 0 h 50"/>
                <a:gd name="T8" fmla="*/ 149 w 149"/>
                <a:gd name="T9" fmla="*/ 34 h 50"/>
                <a:gd name="T10" fmla="*/ 149 w 149"/>
                <a:gd name="T11" fmla="*/ 50 h 50"/>
                <a:gd name="T12" fmla="*/ 19 w 149"/>
                <a:gd name="T13" fmla="*/ 38 h 50"/>
                <a:gd name="T14" fmla="*/ 130 w 149"/>
                <a:gd name="T15" fmla="*/ 38 h 50"/>
                <a:gd name="T16" fmla="*/ 74 w 149"/>
                <a:gd name="T17" fmla="*/ 12 h 50"/>
                <a:gd name="T18" fmla="*/ 19 w 149"/>
                <a:gd name="T19" fmla="*/ 3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50">
                  <a:moveTo>
                    <a:pt x="149" y="50"/>
                  </a:moveTo>
                  <a:lnTo>
                    <a:pt x="0" y="50"/>
                  </a:lnTo>
                  <a:lnTo>
                    <a:pt x="0" y="34"/>
                  </a:lnTo>
                  <a:lnTo>
                    <a:pt x="74" y="0"/>
                  </a:lnTo>
                  <a:lnTo>
                    <a:pt x="149" y="34"/>
                  </a:lnTo>
                  <a:lnTo>
                    <a:pt x="149" y="50"/>
                  </a:lnTo>
                  <a:close/>
                  <a:moveTo>
                    <a:pt x="19" y="38"/>
                  </a:moveTo>
                  <a:lnTo>
                    <a:pt x="130" y="38"/>
                  </a:lnTo>
                  <a:lnTo>
                    <a:pt x="74" y="12"/>
                  </a:lnTo>
                  <a:lnTo>
                    <a:pt x="19" y="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21"/>
            <p:cNvSpPr>
              <a:spLocks noEditPoints="1"/>
            </p:cNvSpPr>
            <p:nvPr userDrawn="1"/>
          </p:nvSpPr>
          <p:spPr bwMode="invGray">
            <a:xfrm>
              <a:off x="5730876" y="4194175"/>
              <a:ext cx="222250" cy="65088"/>
            </a:xfrm>
            <a:custGeom>
              <a:avLst/>
              <a:gdLst>
                <a:gd name="T0" fmla="*/ 140 w 140"/>
                <a:gd name="T1" fmla="*/ 41 h 41"/>
                <a:gd name="T2" fmla="*/ 0 w 140"/>
                <a:gd name="T3" fmla="*/ 41 h 41"/>
                <a:gd name="T4" fmla="*/ 0 w 140"/>
                <a:gd name="T5" fmla="*/ 33 h 41"/>
                <a:gd name="T6" fmla="*/ 70 w 140"/>
                <a:gd name="T7" fmla="*/ 0 h 41"/>
                <a:gd name="T8" fmla="*/ 140 w 140"/>
                <a:gd name="T9" fmla="*/ 33 h 41"/>
                <a:gd name="T10" fmla="*/ 140 w 140"/>
                <a:gd name="T11" fmla="*/ 41 h 41"/>
                <a:gd name="T12" fmla="*/ 4 w 140"/>
                <a:gd name="T13" fmla="*/ 38 h 41"/>
                <a:gd name="T14" fmla="*/ 137 w 140"/>
                <a:gd name="T15" fmla="*/ 38 h 41"/>
                <a:gd name="T16" fmla="*/ 137 w 140"/>
                <a:gd name="T17" fmla="*/ 35 h 41"/>
                <a:gd name="T18" fmla="*/ 70 w 140"/>
                <a:gd name="T19" fmla="*/ 3 h 41"/>
                <a:gd name="T20" fmla="*/ 4 w 140"/>
                <a:gd name="T21" fmla="*/ 35 h 41"/>
                <a:gd name="T22" fmla="*/ 4 w 140"/>
                <a:gd name="T23"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 h="41">
                  <a:moveTo>
                    <a:pt x="140" y="41"/>
                  </a:moveTo>
                  <a:lnTo>
                    <a:pt x="0" y="41"/>
                  </a:lnTo>
                  <a:lnTo>
                    <a:pt x="0" y="33"/>
                  </a:lnTo>
                  <a:lnTo>
                    <a:pt x="70" y="0"/>
                  </a:lnTo>
                  <a:lnTo>
                    <a:pt x="140" y="33"/>
                  </a:lnTo>
                  <a:lnTo>
                    <a:pt x="140" y="41"/>
                  </a:lnTo>
                  <a:close/>
                  <a:moveTo>
                    <a:pt x="4" y="38"/>
                  </a:moveTo>
                  <a:lnTo>
                    <a:pt x="137" y="38"/>
                  </a:lnTo>
                  <a:lnTo>
                    <a:pt x="137" y="35"/>
                  </a:lnTo>
                  <a:lnTo>
                    <a:pt x="70" y="3"/>
                  </a:lnTo>
                  <a:lnTo>
                    <a:pt x="4" y="35"/>
                  </a:lnTo>
                  <a:lnTo>
                    <a:pt x="4" y="38"/>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Freeform 22"/>
            <p:cNvSpPr>
              <a:spLocks/>
            </p:cNvSpPr>
            <p:nvPr userDrawn="1"/>
          </p:nvSpPr>
          <p:spPr bwMode="invGray">
            <a:xfrm>
              <a:off x="5748338" y="4122738"/>
              <a:ext cx="188913" cy="69850"/>
            </a:xfrm>
            <a:custGeom>
              <a:avLst/>
              <a:gdLst>
                <a:gd name="T0" fmla="*/ 62 w 124"/>
                <a:gd name="T1" fmla="*/ 0 h 45"/>
                <a:gd name="T2" fmla="*/ 0 w 124"/>
                <a:gd name="T3" fmla="*/ 45 h 45"/>
                <a:gd name="T4" fmla="*/ 124 w 124"/>
                <a:gd name="T5" fmla="*/ 45 h 45"/>
                <a:gd name="T6" fmla="*/ 62 w 124"/>
                <a:gd name="T7" fmla="*/ 0 h 45"/>
              </a:gdLst>
              <a:ahLst/>
              <a:cxnLst>
                <a:cxn ang="0">
                  <a:pos x="T0" y="T1"/>
                </a:cxn>
                <a:cxn ang="0">
                  <a:pos x="T2" y="T3"/>
                </a:cxn>
                <a:cxn ang="0">
                  <a:pos x="T4" y="T5"/>
                </a:cxn>
                <a:cxn ang="0">
                  <a:pos x="T6" y="T7"/>
                </a:cxn>
              </a:cxnLst>
              <a:rect l="0" t="0" r="r" b="b"/>
              <a:pathLst>
                <a:path w="124" h="45">
                  <a:moveTo>
                    <a:pt x="62" y="0"/>
                  </a:moveTo>
                  <a:cubicBezTo>
                    <a:pt x="33" y="0"/>
                    <a:pt x="9" y="19"/>
                    <a:pt x="0" y="45"/>
                  </a:cubicBezTo>
                  <a:cubicBezTo>
                    <a:pt x="124" y="45"/>
                    <a:pt x="124" y="45"/>
                    <a:pt x="124" y="45"/>
                  </a:cubicBezTo>
                  <a:cubicBezTo>
                    <a:pt x="115" y="19"/>
                    <a:pt x="91" y="0"/>
                    <a:pt x="62" y="0"/>
                  </a:cubicBezTo>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Freeform 23"/>
            <p:cNvSpPr>
              <a:spLocks noEditPoints="1"/>
            </p:cNvSpPr>
            <p:nvPr userDrawn="1"/>
          </p:nvSpPr>
          <p:spPr bwMode="invGray">
            <a:xfrm>
              <a:off x="5743576" y="4103688"/>
              <a:ext cx="196850" cy="90488"/>
            </a:xfrm>
            <a:custGeom>
              <a:avLst/>
              <a:gdLst>
                <a:gd name="T0" fmla="*/ 130 w 130"/>
                <a:gd name="T1" fmla="*/ 60 h 60"/>
                <a:gd name="T2" fmla="*/ 0 w 130"/>
                <a:gd name="T3" fmla="*/ 60 h 60"/>
                <a:gd name="T4" fmla="*/ 1 w 130"/>
                <a:gd name="T5" fmla="*/ 57 h 60"/>
                <a:gd name="T6" fmla="*/ 49 w 130"/>
                <a:gd name="T7" fmla="*/ 12 h 60"/>
                <a:gd name="T8" fmla="*/ 49 w 130"/>
                <a:gd name="T9" fmla="*/ 4 h 60"/>
                <a:gd name="T10" fmla="*/ 65 w 130"/>
                <a:gd name="T11" fmla="*/ 0 h 60"/>
                <a:gd name="T12" fmla="*/ 81 w 130"/>
                <a:gd name="T13" fmla="*/ 4 h 60"/>
                <a:gd name="T14" fmla="*/ 81 w 130"/>
                <a:gd name="T15" fmla="*/ 12 h 60"/>
                <a:gd name="T16" fmla="*/ 129 w 130"/>
                <a:gd name="T17" fmla="*/ 57 h 60"/>
                <a:gd name="T18" fmla="*/ 130 w 130"/>
                <a:gd name="T19" fmla="*/ 60 h 60"/>
                <a:gd name="T20" fmla="*/ 6 w 130"/>
                <a:gd name="T21" fmla="*/ 55 h 60"/>
                <a:gd name="T22" fmla="*/ 124 w 130"/>
                <a:gd name="T23" fmla="*/ 55 h 60"/>
                <a:gd name="T24" fmla="*/ 65 w 130"/>
                <a:gd name="T25" fmla="*/ 15 h 60"/>
                <a:gd name="T26" fmla="*/ 6 w 130"/>
                <a:gd name="T27" fmla="*/ 55 h 60"/>
                <a:gd name="T28" fmla="*/ 53 w 130"/>
                <a:gd name="T29" fmla="*/ 7 h 60"/>
                <a:gd name="T30" fmla="*/ 53 w 130"/>
                <a:gd name="T31" fmla="*/ 11 h 60"/>
                <a:gd name="T32" fmla="*/ 76 w 130"/>
                <a:gd name="T33" fmla="*/ 11 h 60"/>
                <a:gd name="T34" fmla="*/ 76 w 130"/>
                <a:gd name="T35" fmla="*/ 7 h 60"/>
                <a:gd name="T36" fmla="*/ 65 w 130"/>
                <a:gd name="T37" fmla="*/ 4 h 60"/>
                <a:gd name="T38" fmla="*/ 53 w 130"/>
                <a:gd name="T39" fmla="*/ 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0" h="60">
                  <a:moveTo>
                    <a:pt x="130" y="60"/>
                  </a:moveTo>
                  <a:cubicBezTo>
                    <a:pt x="0" y="60"/>
                    <a:pt x="0" y="60"/>
                    <a:pt x="0" y="60"/>
                  </a:cubicBezTo>
                  <a:cubicBezTo>
                    <a:pt x="1" y="57"/>
                    <a:pt x="1" y="57"/>
                    <a:pt x="1" y="57"/>
                  </a:cubicBezTo>
                  <a:cubicBezTo>
                    <a:pt x="8" y="34"/>
                    <a:pt x="27" y="18"/>
                    <a:pt x="49" y="12"/>
                  </a:cubicBezTo>
                  <a:cubicBezTo>
                    <a:pt x="49" y="4"/>
                    <a:pt x="49" y="4"/>
                    <a:pt x="49" y="4"/>
                  </a:cubicBezTo>
                  <a:cubicBezTo>
                    <a:pt x="65" y="0"/>
                    <a:pt x="65" y="0"/>
                    <a:pt x="65" y="0"/>
                  </a:cubicBezTo>
                  <a:cubicBezTo>
                    <a:pt x="81" y="4"/>
                    <a:pt x="81" y="4"/>
                    <a:pt x="81" y="4"/>
                  </a:cubicBezTo>
                  <a:cubicBezTo>
                    <a:pt x="81" y="12"/>
                    <a:pt x="81" y="12"/>
                    <a:pt x="81" y="12"/>
                  </a:cubicBezTo>
                  <a:cubicBezTo>
                    <a:pt x="103" y="18"/>
                    <a:pt x="122" y="34"/>
                    <a:pt x="129" y="57"/>
                  </a:cubicBezTo>
                  <a:lnTo>
                    <a:pt x="130" y="60"/>
                  </a:lnTo>
                  <a:close/>
                  <a:moveTo>
                    <a:pt x="6" y="55"/>
                  </a:moveTo>
                  <a:cubicBezTo>
                    <a:pt x="124" y="55"/>
                    <a:pt x="124" y="55"/>
                    <a:pt x="124" y="55"/>
                  </a:cubicBezTo>
                  <a:cubicBezTo>
                    <a:pt x="114" y="31"/>
                    <a:pt x="91" y="15"/>
                    <a:pt x="65" y="15"/>
                  </a:cubicBezTo>
                  <a:cubicBezTo>
                    <a:pt x="39" y="15"/>
                    <a:pt x="16" y="31"/>
                    <a:pt x="6" y="55"/>
                  </a:cubicBezTo>
                  <a:close/>
                  <a:moveTo>
                    <a:pt x="53" y="7"/>
                  </a:moveTo>
                  <a:cubicBezTo>
                    <a:pt x="53" y="11"/>
                    <a:pt x="53" y="11"/>
                    <a:pt x="53" y="11"/>
                  </a:cubicBezTo>
                  <a:cubicBezTo>
                    <a:pt x="61" y="10"/>
                    <a:pt x="69" y="10"/>
                    <a:pt x="76" y="11"/>
                  </a:cubicBezTo>
                  <a:cubicBezTo>
                    <a:pt x="76" y="7"/>
                    <a:pt x="76" y="7"/>
                    <a:pt x="76" y="7"/>
                  </a:cubicBezTo>
                  <a:cubicBezTo>
                    <a:pt x="65" y="4"/>
                    <a:pt x="65" y="4"/>
                    <a:pt x="65" y="4"/>
                  </a:cubicBezTo>
                  <a:lnTo>
                    <a:pt x="53"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Rectangle 24"/>
            <p:cNvSpPr>
              <a:spLocks noChangeArrowheads="1"/>
            </p:cNvSpPr>
            <p:nvPr userDrawn="1"/>
          </p:nvSpPr>
          <p:spPr bwMode="invGray">
            <a:xfrm>
              <a:off x="5705476" y="4413250"/>
              <a:ext cx="271463"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Freeform 25"/>
            <p:cNvSpPr>
              <a:spLocks noEditPoints="1"/>
            </p:cNvSpPr>
            <p:nvPr userDrawn="1"/>
          </p:nvSpPr>
          <p:spPr bwMode="invGray">
            <a:xfrm>
              <a:off x="5703888" y="4408488"/>
              <a:ext cx="277813" cy="19050"/>
            </a:xfrm>
            <a:custGeom>
              <a:avLst/>
              <a:gdLst>
                <a:gd name="T0" fmla="*/ 175 w 175"/>
                <a:gd name="T1" fmla="*/ 12 h 12"/>
                <a:gd name="T2" fmla="*/ 0 w 175"/>
                <a:gd name="T3" fmla="*/ 12 h 12"/>
                <a:gd name="T4" fmla="*/ 0 w 175"/>
                <a:gd name="T5" fmla="*/ 0 h 12"/>
                <a:gd name="T6" fmla="*/ 175 w 175"/>
                <a:gd name="T7" fmla="*/ 0 h 12"/>
                <a:gd name="T8" fmla="*/ 175 w 175"/>
                <a:gd name="T9" fmla="*/ 12 h 12"/>
                <a:gd name="T10" fmla="*/ 4 w 175"/>
                <a:gd name="T11" fmla="*/ 9 h 12"/>
                <a:gd name="T12" fmla="*/ 170 w 175"/>
                <a:gd name="T13" fmla="*/ 9 h 12"/>
                <a:gd name="T14" fmla="*/ 170 w 175"/>
                <a:gd name="T15" fmla="*/ 5 h 12"/>
                <a:gd name="T16" fmla="*/ 4 w 175"/>
                <a:gd name="T17" fmla="*/ 5 h 12"/>
                <a:gd name="T18" fmla="*/ 4 w 175"/>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5" h="12">
                  <a:moveTo>
                    <a:pt x="175" y="12"/>
                  </a:moveTo>
                  <a:lnTo>
                    <a:pt x="0" y="12"/>
                  </a:lnTo>
                  <a:lnTo>
                    <a:pt x="0" y="0"/>
                  </a:lnTo>
                  <a:lnTo>
                    <a:pt x="175" y="0"/>
                  </a:lnTo>
                  <a:lnTo>
                    <a:pt x="175" y="12"/>
                  </a:lnTo>
                  <a:close/>
                  <a:moveTo>
                    <a:pt x="4" y="9"/>
                  </a:moveTo>
                  <a:lnTo>
                    <a:pt x="170" y="9"/>
                  </a:lnTo>
                  <a:lnTo>
                    <a:pt x="170" y="5"/>
                  </a:lnTo>
                  <a:lnTo>
                    <a:pt x="4" y="5"/>
                  </a:lnTo>
                  <a:lnTo>
                    <a:pt x="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Rectangle 26"/>
            <p:cNvSpPr>
              <a:spLocks noChangeArrowheads="1"/>
            </p:cNvSpPr>
            <p:nvPr userDrawn="1"/>
          </p:nvSpPr>
          <p:spPr bwMode="invGray">
            <a:xfrm>
              <a:off x="5719763" y="4398963"/>
              <a:ext cx="246063"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Freeform 27"/>
            <p:cNvSpPr>
              <a:spLocks noEditPoints="1"/>
            </p:cNvSpPr>
            <p:nvPr userDrawn="1"/>
          </p:nvSpPr>
          <p:spPr bwMode="invGray">
            <a:xfrm>
              <a:off x="5716588" y="4395788"/>
              <a:ext cx="252413" cy="20638"/>
            </a:xfrm>
            <a:custGeom>
              <a:avLst/>
              <a:gdLst>
                <a:gd name="T0" fmla="*/ 159 w 159"/>
                <a:gd name="T1" fmla="*/ 13 h 13"/>
                <a:gd name="T2" fmla="*/ 0 w 159"/>
                <a:gd name="T3" fmla="*/ 13 h 13"/>
                <a:gd name="T4" fmla="*/ 0 w 159"/>
                <a:gd name="T5" fmla="*/ 0 h 13"/>
                <a:gd name="T6" fmla="*/ 159 w 159"/>
                <a:gd name="T7" fmla="*/ 0 h 13"/>
                <a:gd name="T8" fmla="*/ 159 w 159"/>
                <a:gd name="T9" fmla="*/ 13 h 13"/>
                <a:gd name="T10" fmla="*/ 4 w 159"/>
                <a:gd name="T11" fmla="*/ 8 h 13"/>
                <a:gd name="T12" fmla="*/ 155 w 159"/>
                <a:gd name="T13" fmla="*/ 8 h 13"/>
                <a:gd name="T14" fmla="*/ 155 w 159"/>
                <a:gd name="T15" fmla="*/ 4 h 13"/>
                <a:gd name="T16" fmla="*/ 4 w 159"/>
                <a:gd name="T17" fmla="*/ 4 h 13"/>
                <a:gd name="T18" fmla="*/ 4 w 159"/>
                <a:gd name="T19"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 h="13">
                  <a:moveTo>
                    <a:pt x="159" y="13"/>
                  </a:moveTo>
                  <a:lnTo>
                    <a:pt x="0" y="13"/>
                  </a:lnTo>
                  <a:lnTo>
                    <a:pt x="0" y="0"/>
                  </a:lnTo>
                  <a:lnTo>
                    <a:pt x="159" y="0"/>
                  </a:lnTo>
                  <a:lnTo>
                    <a:pt x="159" y="13"/>
                  </a:lnTo>
                  <a:close/>
                  <a:moveTo>
                    <a:pt x="4" y="8"/>
                  </a:moveTo>
                  <a:lnTo>
                    <a:pt x="155" y="8"/>
                  </a:lnTo>
                  <a:lnTo>
                    <a:pt x="155" y="4"/>
                  </a:lnTo>
                  <a:lnTo>
                    <a:pt x="4" y="4"/>
                  </a:lnTo>
                  <a:lnTo>
                    <a:pt x="4"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Rectangle 28"/>
            <p:cNvSpPr>
              <a:spLocks noChangeArrowheads="1"/>
            </p:cNvSpPr>
            <p:nvPr userDrawn="1"/>
          </p:nvSpPr>
          <p:spPr bwMode="invGray">
            <a:xfrm>
              <a:off x="5734051" y="4386263"/>
              <a:ext cx="217488"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Freeform 29"/>
            <p:cNvSpPr>
              <a:spLocks noEditPoints="1"/>
            </p:cNvSpPr>
            <p:nvPr userDrawn="1"/>
          </p:nvSpPr>
          <p:spPr bwMode="invGray">
            <a:xfrm>
              <a:off x="5729288" y="4383088"/>
              <a:ext cx="225425" cy="19050"/>
            </a:xfrm>
            <a:custGeom>
              <a:avLst/>
              <a:gdLst>
                <a:gd name="T0" fmla="*/ 142 w 142"/>
                <a:gd name="T1" fmla="*/ 12 h 12"/>
                <a:gd name="T2" fmla="*/ 0 w 142"/>
                <a:gd name="T3" fmla="*/ 12 h 12"/>
                <a:gd name="T4" fmla="*/ 0 w 142"/>
                <a:gd name="T5" fmla="*/ 0 h 12"/>
                <a:gd name="T6" fmla="*/ 142 w 142"/>
                <a:gd name="T7" fmla="*/ 0 h 12"/>
                <a:gd name="T8" fmla="*/ 142 w 142"/>
                <a:gd name="T9" fmla="*/ 12 h 12"/>
                <a:gd name="T10" fmla="*/ 5 w 142"/>
                <a:gd name="T11" fmla="*/ 8 h 12"/>
                <a:gd name="T12" fmla="*/ 138 w 142"/>
                <a:gd name="T13" fmla="*/ 8 h 12"/>
                <a:gd name="T14" fmla="*/ 138 w 142"/>
                <a:gd name="T15" fmla="*/ 4 h 12"/>
                <a:gd name="T16" fmla="*/ 5 w 142"/>
                <a:gd name="T17" fmla="*/ 4 h 12"/>
                <a:gd name="T18" fmla="*/ 5 w 14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2">
                  <a:moveTo>
                    <a:pt x="142" y="12"/>
                  </a:moveTo>
                  <a:lnTo>
                    <a:pt x="0" y="12"/>
                  </a:lnTo>
                  <a:lnTo>
                    <a:pt x="0" y="0"/>
                  </a:lnTo>
                  <a:lnTo>
                    <a:pt x="142" y="0"/>
                  </a:lnTo>
                  <a:lnTo>
                    <a:pt x="142" y="12"/>
                  </a:lnTo>
                  <a:close/>
                  <a:moveTo>
                    <a:pt x="5" y="8"/>
                  </a:moveTo>
                  <a:lnTo>
                    <a:pt x="138" y="8"/>
                  </a:lnTo>
                  <a:lnTo>
                    <a:pt x="138" y="4"/>
                  </a:lnTo>
                  <a:lnTo>
                    <a:pt x="5" y="4"/>
                  </a:lnTo>
                  <a:lnTo>
                    <a:pt x="5"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Rectangle 30"/>
            <p:cNvSpPr>
              <a:spLocks noChangeArrowheads="1"/>
            </p:cNvSpPr>
            <p:nvPr userDrawn="1"/>
          </p:nvSpPr>
          <p:spPr bwMode="invGray">
            <a:xfrm>
              <a:off x="5710238" y="4414838"/>
              <a:ext cx="263525"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3" name="Rectangle 31"/>
            <p:cNvSpPr>
              <a:spLocks noChangeArrowheads="1"/>
            </p:cNvSpPr>
            <p:nvPr userDrawn="1"/>
          </p:nvSpPr>
          <p:spPr bwMode="invGray">
            <a:xfrm>
              <a:off x="5724526" y="4402138"/>
              <a:ext cx="2365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4" name="Rectangle 32"/>
            <p:cNvSpPr>
              <a:spLocks noChangeArrowheads="1"/>
            </p:cNvSpPr>
            <p:nvPr userDrawn="1"/>
          </p:nvSpPr>
          <p:spPr bwMode="invGray">
            <a:xfrm>
              <a:off x="5737226" y="4389438"/>
              <a:ext cx="2111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5" name="Freeform 33"/>
            <p:cNvSpPr>
              <a:spLocks/>
            </p:cNvSpPr>
            <p:nvPr userDrawn="1"/>
          </p:nvSpPr>
          <p:spPr bwMode="invGray">
            <a:xfrm>
              <a:off x="5746751" y="4205288"/>
              <a:ext cx="190500" cy="44450"/>
            </a:xfrm>
            <a:custGeom>
              <a:avLst/>
              <a:gdLst>
                <a:gd name="T0" fmla="*/ 60 w 120"/>
                <a:gd name="T1" fmla="*/ 0 h 28"/>
                <a:gd name="T2" fmla="*/ 120 w 120"/>
                <a:gd name="T3" fmla="*/ 28 h 28"/>
                <a:gd name="T4" fmla="*/ 0 w 120"/>
                <a:gd name="T5" fmla="*/ 28 h 28"/>
                <a:gd name="T6" fmla="*/ 60 w 120"/>
                <a:gd name="T7" fmla="*/ 0 h 28"/>
              </a:gdLst>
              <a:ahLst/>
              <a:cxnLst>
                <a:cxn ang="0">
                  <a:pos x="T0" y="T1"/>
                </a:cxn>
                <a:cxn ang="0">
                  <a:pos x="T2" y="T3"/>
                </a:cxn>
                <a:cxn ang="0">
                  <a:pos x="T4" y="T5"/>
                </a:cxn>
                <a:cxn ang="0">
                  <a:pos x="T6" y="T7"/>
                </a:cxn>
              </a:cxnLst>
              <a:rect l="0" t="0" r="r" b="b"/>
              <a:pathLst>
                <a:path w="120" h="28">
                  <a:moveTo>
                    <a:pt x="60" y="0"/>
                  </a:moveTo>
                  <a:lnTo>
                    <a:pt x="120" y="28"/>
                  </a:lnTo>
                  <a:lnTo>
                    <a:pt x="0" y="28"/>
                  </a:lnTo>
                  <a:lnTo>
                    <a:pt x="60" y="0"/>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6" name="Freeform 34"/>
            <p:cNvSpPr>
              <a:spLocks noEditPoints="1"/>
            </p:cNvSpPr>
            <p:nvPr userDrawn="1"/>
          </p:nvSpPr>
          <p:spPr bwMode="invGray">
            <a:xfrm>
              <a:off x="6994526" y="4392613"/>
              <a:ext cx="31750" cy="30163"/>
            </a:xfrm>
            <a:custGeom>
              <a:avLst/>
              <a:gdLst>
                <a:gd name="T0" fmla="*/ 21 w 21"/>
                <a:gd name="T1" fmla="*/ 10 h 20"/>
                <a:gd name="T2" fmla="*/ 11 w 21"/>
                <a:gd name="T3" fmla="*/ 20 h 20"/>
                <a:gd name="T4" fmla="*/ 0 w 21"/>
                <a:gd name="T5" fmla="*/ 10 h 20"/>
                <a:gd name="T6" fmla="*/ 11 w 21"/>
                <a:gd name="T7" fmla="*/ 0 h 20"/>
                <a:gd name="T8" fmla="*/ 21 w 21"/>
                <a:gd name="T9" fmla="*/ 10 h 20"/>
                <a:gd name="T10" fmla="*/ 19 w 21"/>
                <a:gd name="T11" fmla="*/ 10 h 20"/>
                <a:gd name="T12" fmla="*/ 11 w 21"/>
                <a:gd name="T13" fmla="*/ 1 h 20"/>
                <a:gd name="T14" fmla="*/ 2 w 21"/>
                <a:gd name="T15" fmla="*/ 10 h 20"/>
                <a:gd name="T16" fmla="*/ 11 w 21"/>
                <a:gd name="T17" fmla="*/ 19 h 20"/>
                <a:gd name="T18" fmla="*/ 19 w 21"/>
                <a:gd name="T19" fmla="*/ 10 h 20"/>
                <a:gd name="T20" fmla="*/ 8 w 21"/>
                <a:gd name="T21" fmla="*/ 16 h 20"/>
                <a:gd name="T22" fmla="*/ 7 w 21"/>
                <a:gd name="T23" fmla="*/ 16 h 20"/>
                <a:gd name="T24" fmla="*/ 7 w 21"/>
                <a:gd name="T25" fmla="*/ 4 h 20"/>
                <a:gd name="T26" fmla="*/ 11 w 21"/>
                <a:gd name="T27" fmla="*/ 4 h 20"/>
                <a:gd name="T28" fmla="*/ 15 w 21"/>
                <a:gd name="T29" fmla="*/ 7 h 20"/>
                <a:gd name="T30" fmla="*/ 12 w 21"/>
                <a:gd name="T31" fmla="*/ 11 h 20"/>
                <a:gd name="T32" fmla="*/ 16 w 21"/>
                <a:gd name="T33" fmla="*/ 16 h 20"/>
                <a:gd name="T34" fmla="*/ 14 w 21"/>
                <a:gd name="T35" fmla="*/ 16 h 20"/>
                <a:gd name="T36" fmla="*/ 11 w 21"/>
                <a:gd name="T37" fmla="*/ 11 h 20"/>
                <a:gd name="T38" fmla="*/ 8 w 21"/>
                <a:gd name="T39" fmla="*/ 11 h 20"/>
                <a:gd name="T40" fmla="*/ 8 w 21"/>
                <a:gd name="T41" fmla="*/ 16 h 20"/>
                <a:gd name="T42" fmla="*/ 10 w 21"/>
                <a:gd name="T43" fmla="*/ 9 h 20"/>
                <a:gd name="T44" fmla="*/ 14 w 21"/>
                <a:gd name="T45" fmla="*/ 7 h 20"/>
                <a:gd name="T46" fmla="*/ 11 w 21"/>
                <a:gd name="T47" fmla="*/ 6 h 20"/>
                <a:gd name="T48" fmla="*/ 8 w 21"/>
                <a:gd name="T49" fmla="*/ 6 h 20"/>
                <a:gd name="T50" fmla="*/ 8 w 21"/>
                <a:gd name="T51" fmla="*/ 9 h 20"/>
                <a:gd name="T52" fmla="*/ 10 w 21"/>
                <a:gd name="T53"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 h="20">
                  <a:moveTo>
                    <a:pt x="21" y="10"/>
                  </a:moveTo>
                  <a:cubicBezTo>
                    <a:pt x="21" y="16"/>
                    <a:pt x="16" y="20"/>
                    <a:pt x="11" y="20"/>
                  </a:cubicBezTo>
                  <a:cubicBezTo>
                    <a:pt x="5" y="20"/>
                    <a:pt x="0" y="16"/>
                    <a:pt x="0" y="10"/>
                  </a:cubicBezTo>
                  <a:cubicBezTo>
                    <a:pt x="0" y="5"/>
                    <a:pt x="5" y="0"/>
                    <a:pt x="11" y="0"/>
                  </a:cubicBezTo>
                  <a:cubicBezTo>
                    <a:pt x="16" y="0"/>
                    <a:pt x="21" y="5"/>
                    <a:pt x="21" y="10"/>
                  </a:cubicBezTo>
                  <a:moveTo>
                    <a:pt x="19" y="10"/>
                  </a:moveTo>
                  <a:cubicBezTo>
                    <a:pt x="19" y="5"/>
                    <a:pt x="15" y="1"/>
                    <a:pt x="11" y="1"/>
                  </a:cubicBezTo>
                  <a:cubicBezTo>
                    <a:pt x="6" y="1"/>
                    <a:pt x="2" y="5"/>
                    <a:pt x="2" y="10"/>
                  </a:cubicBezTo>
                  <a:cubicBezTo>
                    <a:pt x="2" y="15"/>
                    <a:pt x="6" y="19"/>
                    <a:pt x="11" y="19"/>
                  </a:cubicBezTo>
                  <a:cubicBezTo>
                    <a:pt x="15" y="19"/>
                    <a:pt x="19" y="15"/>
                    <a:pt x="19" y="10"/>
                  </a:cubicBezTo>
                  <a:moveTo>
                    <a:pt x="8" y="16"/>
                  </a:moveTo>
                  <a:cubicBezTo>
                    <a:pt x="7" y="16"/>
                    <a:pt x="7" y="16"/>
                    <a:pt x="7" y="16"/>
                  </a:cubicBezTo>
                  <a:cubicBezTo>
                    <a:pt x="7" y="4"/>
                    <a:pt x="7" y="4"/>
                    <a:pt x="7" y="4"/>
                  </a:cubicBezTo>
                  <a:cubicBezTo>
                    <a:pt x="11" y="4"/>
                    <a:pt x="11" y="4"/>
                    <a:pt x="11" y="4"/>
                  </a:cubicBezTo>
                  <a:cubicBezTo>
                    <a:pt x="14" y="4"/>
                    <a:pt x="15" y="5"/>
                    <a:pt x="15" y="7"/>
                  </a:cubicBezTo>
                  <a:cubicBezTo>
                    <a:pt x="15" y="10"/>
                    <a:pt x="14" y="10"/>
                    <a:pt x="12" y="11"/>
                  </a:cubicBezTo>
                  <a:cubicBezTo>
                    <a:pt x="16" y="16"/>
                    <a:pt x="16" y="16"/>
                    <a:pt x="16" y="16"/>
                  </a:cubicBezTo>
                  <a:cubicBezTo>
                    <a:pt x="14" y="16"/>
                    <a:pt x="14" y="16"/>
                    <a:pt x="14" y="16"/>
                  </a:cubicBezTo>
                  <a:cubicBezTo>
                    <a:pt x="11" y="11"/>
                    <a:pt x="11" y="11"/>
                    <a:pt x="11" y="11"/>
                  </a:cubicBezTo>
                  <a:cubicBezTo>
                    <a:pt x="8" y="11"/>
                    <a:pt x="8" y="11"/>
                    <a:pt x="8" y="11"/>
                  </a:cubicBezTo>
                  <a:lnTo>
                    <a:pt x="8" y="16"/>
                  </a:lnTo>
                  <a:close/>
                  <a:moveTo>
                    <a:pt x="10" y="9"/>
                  </a:moveTo>
                  <a:cubicBezTo>
                    <a:pt x="12" y="9"/>
                    <a:pt x="14" y="10"/>
                    <a:pt x="14" y="7"/>
                  </a:cubicBezTo>
                  <a:cubicBezTo>
                    <a:pt x="14" y="6"/>
                    <a:pt x="12" y="6"/>
                    <a:pt x="11" y="6"/>
                  </a:cubicBezTo>
                  <a:cubicBezTo>
                    <a:pt x="8" y="6"/>
                    <a:pt x="8" y="6"/>
                    <a:pt x="8" y="6"/>
                  </a:cubicBezTo>
                  <a:cubicBezTo>
                    <a:pt x="8" y="9"/>
                    <a:pt x="8" y="9"/>
                    <a:pt x="8" y="9"/>
                  </a:cubicBezTo>
                  <a:lnTo>
                    <a:pt x="10" y="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grpSp>
    </p:spTree>
    <p:extLst>
      <p:ext uri="{BB962C8B-B14F-4D97-AF65-F5344CB8AC3E}">
        <p14:creationId xmlns:p14="http://schemas.microsoft.com/office/powerpoint/2010/main" val="417383821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Title Slide Half Image 4">
    <p:spTree>
      <p:nvGrpSpPr>
        <p:cNvPr id="1" name=""/>
        <p:cNvGrpSpPr/>
        <p:nvPr/>
      </p:nvGrpSpPr>
      <p:grpSpPr>
        <a:xfrm>
          <a:off x="0" y="0"/>
          <a:ext cx="0" cy="0"/>
          <a:chOff x="0" y="0"/>
          <a:chExt cx="0" cy="0"/>
        </a:xfrm>
      </p:grpSpPr>
      <p:sp>
        <p:nvSpPr>
          <p:cNvPr id="12" name="Title 11"/>
          <p:cNvSpPr>
            <a:spLocks noGrp="1"/>
          </p:cNvSpPr>
          <p:nvPr>
            <p:ph type="title" hasCustomPrompt="1"/>
          </p:nvPr>
        </p:nvSpPr>
        <p:spPr>
          <a:xfrm>
            <a:off x="7427148" y="541767"/>
            <a:ext cx="4570809" cy="2466975"/>
          </a:xfrm>
          <a:prstGeom prst="rect">
            <a:avLst/>
          </a:prstGeom>
        </p:spPr>
        <p:txBody>
          <a:bodyPr vert="horz" lIns="0" tIns="0" rIns="0" bIns="0" rtlCol="0" anchor="b">
            <a:noAutofit/>
          </a:bodyPr>
          <a:lstStyle>
            <a:lvl1pPr>
              <a:defRPr lang="en-US" sz="3600" b="1" dirty="0">
                <a:solidFill>
                  <a:schemeClr val="tx1"/>
                </a:solidFill>
                <a:latin typeface="Arial" panose="020B0604020202020204" pitchFamily="34" charset="0"/>
                <a:cs typeface="Arial" panose="020B0604020202020204" pitchFamily="34" charset="0"/>
              </a:defRPr>
            </a:lvl1pPr>
          </a:lstStyle>
          <a:p>
            <a:pPr marL="0" lvl="0">
              <a:lnSpc>
                <a:spcPct val="100000"/>
              </a:lnSpc>
            </a:pPr>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469188" y="3926980"/>
            <a:ext cx="467723" cy="0"/>
          </a:xfrm>
          <a:prstGeom prst="line">
            <a:avLst/>
          </a:prstGeom>
          <a:ln w="12700">
            <a:solidFill>
              <a:srgbClr val="262626"/>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2E785B-EFA0-2246-ADCC-47C18D9DE906}"/>
              </a:ext>
            </a:extLst>
          </p:cNvPr>
          <p:cNvCxnSpPr>
            <a:cxnSpLocks/>
          </p:cNvCxnSpPr>
          <p:nvPr/>
        </p:nvCxnSpPr>
        <p:spPr>
          <a:xfrm>
            <a:off x="7469188" y="3125439"/>
            <a:ext cx="467723" cy="0"/>
          </a:xfrm>
          <a:prstGeom prst="line">
            <a:avLst/>
          </a:prstGeom>
          <a:ln w="127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4" name="Text Placeholder 2"/>
          <p:cNvSpPr>
            <a:spLocks noGrp="1"/>
          </p:cNvSpPr>
          <p:nvPr>
            <p:ph type="body" sz="quarter" idx="12" hasCustomPrompt="1"/>
          </p:nvPr>
        </p:nvSpPr>
        <p:spPr>
          <a:xfrm>
            <a:off x="7427564" y="3137015"/>
            <a:ext cx="4570809" cy="377940"/>
          </a:xfrm>
          <a:prstGeom prst="rect">
            <a:avLst/>
          </a:prstGeom>
        </p:spPr>
        <p:txBody>
          <a:bodyPr vert="horz" lIns="0" tIns="0" rIns="0" bIns="0" rtlCol="0" anchor="ctr">
            <a:noAutofit/>
          </a:bodyPr>
          <a:lstStyle>
            <a:lvl1pPr marL="0" indent="0">
              <a:spcAft>
                <a:spcPts val="0"/>
              </a:spcAft>
              <a:buNone/>
              <a:defRPr lang="en-US" b="1"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128588" lvl="0" indent="-128588">
              <a:lnSpc>
                <a:spcPct val="100000"/>
              </a:lnSpc>
              <a:spcBef>
                <a:spcPct val="0"/>
              </a:spcBef>
            </a:pPr>
            <a:r>
              <a:rPr lang="en-US" dirty="0"/>
              <a:t>Click to add information</a:t>
            </a:r>
          </a:p>
        </p:txBody>
      </p:sp>
      <p:sp>
        <p:nvSpPr>
          <p:cNvPr id="15" name="Text Placeholder 2"/>
          <p:cNvSpPr>
            <a:spLocks noGrp="1"/>
          </p:cNvSpPr>
          <p:nvPr>
            <p:ph type="body" sz="quarter" idx="14" hasCustomPrompt="1"/>
          </p:nvPr>
        </p:nvSpPr>
        <p:spPr>
          <a:xfrm>
            <a:off x="7427564" y="3956167"/>
            <a:ext cx="4570809" cy="1015887"/>
          </a:xfrm>
          <a:prstGeom prst="rect">
            <a:avLst/>
          </a:prstGeom>
        </p:spPr>
        <p:txBody>
          <a:bodyPr vert="horz" lIns="0" tIns="0" rIns="0" bIns="0" rtlCol="0" anchor="ctr">
            <a:noAutofit/>
          </a:bodyPr>
          <a:lstStyle>
            <a:lvl1pPr marL="0" indent="0">
              <a:spcAft>
                <a:spcPts val="0"/>
              </a:spcAft>
              <a:buNone/>
              <a:defRPr lang="en-US" sz="1800" b="0"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128588" lvl="0" indent="-128588">
              <a:lnSpc>
                <a:spcPct val="100000"/>
              </a:lnSpc>
              <a:spcBef>
                <a:spcPct val="0"/>
              </a:spcBef>
            </a:pPr>
            <a:r>
              <a:rPr lang="en-US" dirty="0"/>
              <a:t>Click to add information</a:t>
            </a:r>
          </a:p>
        </p:txBody>
      </p:sp>
      <p:sp>
        <p:nvSpPr>
          <p:cNvPr id="16" name="Text Placeholder 2"/>
          <p:cNvSpPr>
            <a:spLocks noGrp="1"/>
          </p:cNvSpPr>
          <p:nvPr>
            <p:ph type="body" sz="quarter" idx="15" hasCustomPrompt="1"/>
          </p:nvPr>
        </p:nvSpPr>
        <p:spPr>
          <a:xfrm>
            <a:off x="7427564" y="3514955"/>
            <a:ext cx="4570809" cy="377940"/>
          </a:xfrm>
          <a:prstGeom prst="rect">
            <a:avLst/>
          </a:prstGeom>
        </p:spPr>
        <p:txBody>
          <a:bodyPr vert="horz" lIns="0" tIns="0" rIns="0" bIns="0" rtlCol="0" anchor="ctr">
            <a:noAutofit/>
          </a:bodyPr>
          <a:lstStyle>
            <a:lvl1pPr marL="0" indent="0">
              <a:spcAft>
                <a:spcPts val="0"/>
              </a:spcAft>
              <a:buNone/>
              <a:defRPr lang="en-US" sz="1400" b="0" i="1"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128588" lvl="0" indent="-128588">
              <a:lnSpc>
                <a:spcPct val="100000"/>
              </a:lnSpc>
              <a:spcBef>
                <a:spcPct val="0"/>
              </a:spcBef>
            </a:pPr>
            <a:r>
              <a:rPr lang="en-US" dirty="0"/>
              <a:t>Click to add information</a:t>
            </a:r>
          </a:p>
        </p:txBody>
      </p:sp>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39248"/>
          <a:stretch/>
        </p:blipFill>
        <p:spPr>
          <a:xfrm>
            <a:off x="7472003" y="5414264"/>
            <a:ext cx="1896481" cy="609600"/>
          </a:xfrm>
          <a:prstGeom prst="rect">
            <a:avLst/>
          </a:prstGeom>
        </p:spPr>
      </p:pic>
    </p:spTree>
    <p:extLst>
      <p:ext uri="{BB962C8B-B14F-4D97-AF65-F5344CB8AC3E}">
        <p14:creationId xmlns:p14="http://schemas.microsoft.com/office/powerpoint/2010/main" val="275890159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Title Slide Half Image 5">
    <p:bg>
      <p:bgPr>
        <a:solidFill>
          <a:srgbClr val="CC0035"/>
        </a:solidFill>
        <a:effectLst/>
      </p:bgPr>
    </p:bg>
    <p:spTree>
      <p:nvGrpSpPr>
        <p:cNvPr id="1" name=""/>
        <p:cNvGrpSpPr/>
        <p:nvPr/>
      </p:nvGrpSpPr>
      <p:grpSpPr>
        <a:xfrm>
          <a:off x="0" y="0"/>
          <a:ext cx="0" cy="0"/>
          <a:chOff x="0" y="0"/>
          <a:chExt cx="0" cy="0"/>
        </a:xfrm>
      </p:grpSpPr>
      <p:sp>
        <p:nvSpPr>
          <p:cNvPr id="12" name="Title 11"/>
          <p:cNvSpPr>
            <a:spLocks noGrp="1"/>
          </p:cNvSpPr>
          <p:nvPr>
            <p:ph type="title" hasCustomPrompt="1"/>
          </p:nvPr>
        </p:nvSpPr>
        <p:spPr>
          <a:xfrm>
            <a:off x="7427148" y="541767"/>
            <a:ext cx="4570809" cy="2466975"/>
          </a:xfrm>
          <a:prstGeom prst="rect">
            <a:avLst/>
          </a:prstGeom>
        </p:spPr>
        <p:txBody>
          <a:bodyPr vert="horz" lIns="0" tIns="0" rIns="0" bIns="0" rtlCol="0" anchor="b">
            <a:noAutofit/>
          </a:bodyPr>
          <a:lstStyle>
            <a:lvl1pPr>
              <a:defRPr lang="en-US" sz="3600" b="1" dirty="0">
                <a:solidFill>
                  <a:schemeClr val="bg1"/>
                </a:solidFill>
                <a:latin typeface="Arial" panose="020B0604020202020204" pitchFamily="34" charset="0"/>
                <a:cs typeface="Arial" panose="020B0604020202020204" pitchFamily="34" charset="0"/>
              </a:defRPr>
            </a:lvl1pPr>
          </a:lstStyle>
          <a:p>
            <a:pPr marL="0" lvl="0">
              <a:lnSpc>
                <a:spcPct val="100000"/>
              </a:lnSpc>
            </a:pPr>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1" y="-3313"/>
            <a:ext cx="7021271" cy="6861313"/>
          </a:xfrm>
          <a:prstGeom prst="rect">
            <a:avLst/>
          </a:prstGeom>
        </p:spPr>
      </p:pic>
      <p:cxnSp>
        <p:nvCxnSpPr>
          <p:cNvPr id="17" name="Straight Connector 16">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buFontTx/>
              <a:buNone/>
              <a:defRPr lang="en-US" sz="1800" b="0"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8" name="Text Placeholder 2"/>
          <p:cNvSpPr>
            <a:spLocks noGrp="1"/>
          </p:cNvSpPr>
          <p:nvPr>
            <p:ph type="body" sz="quarter" idx="12" hasCustomPrompt="1"/>
          </p:nvPr>
        </p:nvSpPr>
        <p:spPr>
          <a:xfrm>
            <a:off x="7427564" y="3137015"/>
            <a:ext cx="4570809" cy="377940"/>
          </a:xfrm>
          <a:prstGeom prst="rect">
            <a:avLst/>
          </a:prstGeom>
        </p:spPr>
        <p:txBody>
          <a:bodyPr vert="horz" lIns="0" tIns="0" rIns="0" bIns="0" rtlCol="0" anchor="ctr">
            <a:noAutofit/>
          </a:bodyPr>
          <a:lstStyle>
            <a:lvl1pPr>
              <a:buFontTx/>
              <a:buNone/>
              <a:defRPr lang="en-US" b="1"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9" name="Text Placeholder 2"/>
          <p:cNvSpPr>
            <a:spLocks noGrp="1"/>
          </p:cNvSpPr>
          <p:nvPr>
            <p:ph type="body" sz="quarter" idx="15" hasCustomPrompt="1"/>
          </p:nvPr>
        </p:nvSpPr>
        <p:spPr>
          <a:xfrm>
            <a:off x="7427564" y="3514955"/>
            <a:ext cx="4570809" cy="377940"/>
          </a:xfrm>
          <a:prstGeom prst="rect">
            <a:avLst/>
          </a:prstGeom>
        </p:spPr>
        <p:txBody>
          <a:bodyPr vert="horz" lIns="0" tIns="0" rIns="0" bIns="0" rtlCol="0" anchor="ctr">
            <a:noAutofit/>
          </a:bodyPr>
          <a:lstStyle>
            <a:lvl1pPr>
              <a:buFontTx/>
              <a:buNone/>
              <a:defRPr lang="en-US" sz="1400" b="0" i="1"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cxnSp>
        <p:nvCxnSpPr>
          <p:cNvPr id="20" name="Straight Connector 19">
            <a:extLst>
              <a:ext uri="{FF2B5EF4-FFF2-40B4-BE49-F238E27FC236}">
                <a16:creationId xmlns:a16="http://schemas.microsoft.com/office/drawing/2014/main" id="{ED318A14-49B3-034F-A276-8010F8A0BEB7}"/>
              </a:ext>
            </a:extLst>
          </p:cNvPr>
          <p:cNvCxnSpPr>
            <a:cxnSpLocks/>
          </p:cNvCxnSpPr>
          <p:nvPr/>
        </p:nvCxnSpPr>
        <p:spPr>
          <a:xfrm>
            <a:off x="7585888" y="3926980"/>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6" name="Group 65"/>
          <p:cNvGrpSpPr/>
          <p:nvPr userDrawn="1"/>
        </p:nvGrpSpPr>
        <p:grpSpPr bwMode="invGray">
          <a:xfrm>
            <a:off x="7472005" y="5414434"/>
            <a:ext cx="1896039" cy="611717"/>
            <a:chOff x="5605463" y="4060825"/>
            <a:chExt cx="1422400" cy="458788"/>
          </a:xfrm>
        </p:grpSpPr>
        <p:sp>
          <p:nvSpPr>
            <p:cNvPr id="3" name="AutoShape 3"/>
            <p:cNvSpPr>
              <a:spLocks noChangeAspect="1" noChangeArrowheads="1" noTextEdit="1"/>
            </p:cNvSpPr>
            <p:nvPr userDrawn="1"/>
          </p:nvSpPr>
          <p:spPr bwMode="invGray">
            <a:xfrm>
              <a:off x="5605463" y="4060825"/>
              <a:ext cx="1422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 name="Freeform 5"/>
            <p:cNvSpPr>
              <a:spLocks/>
            </p:cNvSpPr>
            <p:nvPr userDrawn="1"/>
          </p:nvSpPr>
          <p:spPr bwMode="invGray">
            <a:xfrm>
              <a:off x="6156326" y="4149725"/>
              <a:ext cx="187325" cy="277813"/>
            </a:xfrm>
            <a:custGeom>
              <a:avLst/>
              <a:gdLst>
                <a:gd name="T0" fmla="*/ 112 w 124"/>
                <a:gd name="T1" fmla="*/ 55 h 183"/>
                <a:gd name="T2" fmla="*/ 108 w 124"/>
                <a:gd name="T3" fmla="*/ 55 h 183"/>
                <a:gd name="T4" fmla="*/ 71 w 124"/>
                <a:gd name="T5" fmla="*/ 9 h 183"/>
                <a:gd name="T6" fmla="*/ 35 w 124"/>
                <a:gd name="T7" fmla="*/ 39 h 183"/>
                <a:gd name="T8" fmla="*/ 123 w 124"/>
                <a:gd name="T9" fmla="*/ 135 h 183"/>
                <a:gd name="T10" fmla="*/ 57 w 124"/>
                <a:gd name="T11" fmla="*/ 183 h 183"/>
                <a:gd name="T12" fmla="*/ 7 w 124"/>
                <a:gd name="T13" fmla="*/ 168 h 183"/>
                <a:gd name="T14" fmla="*/ 0 w 124"/>
                <a:gd name="T15" fmla="*/ 125 h 183"/>
                <a:gd name="T16" fmla="*/ 5 w 124"/>
                <a:gd name="T17" fmla="*/ 125 h 183"/>
                <a:gd name="T18" fmla="*/ 60 w 124"/>
                <a:gd name="T19" fmla="*/ 175 h 183"/>
                <a:gd name="T20" fmla="*/ 97 w 124"/>
                <a:gd name="T21" fmla="*/ 145 h 183"/>
                <a:gd name="T22" fmla="*/ 11 w 124"/>
                <a:gd name="T23" fmla="*/ 52 h 183"/>
                <a:gd name="T24" fmla="*/ 72 w 124"/>
                <a:gd name="T25" fmla="*/ 1 h 183"/>
                <a:gd name="T26" fmla="*/ 115 w 124"/>
                <a:gd name="T27" fmla="*/ 13 h 183"/>
                <a:gd name="T28" fmla="*/ 112 w 124"/>
                <a:gd name="T29" fmla="*/ 5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183">
                  <a:moveTo>
                    <a:pt x="112" y="55"/>
                  </a:moveTo>
                  <a:cubicBezTo>
                    <a:pt x="108" y="55"/>
                    <a:pt x="108" y="55"/>
                    <a:pt x="108" y="55"/>
                  </a:cubicBezTo>
                  <a:cubicBezTo>
                    <a:pt x="103" y="34"/>
                    <a:pt x="101" y="10"/>
                    <a:pt x="71" y="9"/>
                  </a:cubicBezTo>
                  <a:cubicBezTo>
                    <a:pt x="52" y="8"/>
                    <a:pt x="34" y="20"/>
                    <a:pt x="35" y="39"/>
                  </a:cubicBezTo>
                  <a:cubicBezTo>
                    <a:pt x="36" y="83"/>
                    <a:pt x="124" y="71"/>
                    <a:pt x="123" y="135"/>
                  </a:cubicBezTo>
                  <a:cubicBezTo>
                    <a:pt x="122" y="166"/>
                    <a:pt x="91" y="183"/>
                    <a:pt x="57" y="183"/>
                  </a:cubicBezTo>
                  <a:cubicBezTo>
                    <a:pt x="36" y="183"/>
                    <a:pt x="19" y="176"/>
                    <a:pt x="7" y="168"/>
                  </a:cubicBezTo>
                  <a:cubicBezTo>
                    <a:pt x="0" y="125"/>
                    <a:pt x="0" y="125"/>
                    <a:pt x="0" y="125"/>
                  </a:cubicBezTo>
                  <a:cubicBezTo>
                    <a:pt x="5" y="125"/>
                    <a:pt x="5" y="125"/>
                    <a:pt x="5" y="125"/>
                  </a:cubicBezTo>
                  <a:cubicBezTo>
                    <a:pt x="12" y="149"/>
                    <a:pt x="29" y="175"/>
                    <a:pt x="60" y="175"/>
                  </a:cubicBezTo>
                  <a:cubicBezTo>
                    <a:pt x="81" y="175"/>
                    <a:pt x="97" y="164"/>
                    <a:pt x="97" y="145"/>
                  </a:cubicBezTo>
                  <a:cubicBezTo>
                    <a:pt x="98" y="88"/>
                    <a:pt x="13" y="103"/>
                    <a:pt x="11" y="52"/>
                  </a:cubicBezTo>
                  <a:cubicBezTo>
                    <a:pt x="9" y="14"/>
                    <a:pt x="43" y="0"/>
                    <a:pt x="72" y="1"/>
                  </a:cubicBezTo>
                  <a:cubicBezTo>
                    <a:pt x="87" y="2"/>
                    <a:pt x="103" y="6"/>
                    <a:pt x="115" y="13"/>
                  </a:cubicBezTo>
                  <a:lnTo>
                    <a:pt x="112" y="5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5" name="Freeform 6"/>
            <p:cNvSpPr>
              <a:spLocks/>
            </p:cNvSpPr>
            <p:nvPr userDrawn="1"/>
          </p:nvSpPr>
          <p:spPr bwMode="invGray">
            <a:xfrm>
              <a:off x="6353176" y="4156075"/>
              <a:ext cx="352425" cy="266700"/>
            </a:xfrm>
            <a:custGeom>
              <a:avLst/>
              <a:gdLst>
                <a:gd name="T0" fmla="*/ 119 w 232"/>
                <a:gd name="T1" fmla="*/ 138 h 175"/>
                <a:gd name="T2" fmla="*/ 160 w 232"/>
                <a:gd name="T3" fmla="*/ 35 h 175"/>
                <a:gd name="T4" fmla="*/ 164 w 232"/>
                <a:gd name="T5" fmla="*/ 4 h 175"/>
                <a:gd name="T6" fmla="*/ 164 w 232"/>
                <a:gd name="T7" fmla="*/ 0 h 175"/>
                <a:gd name="T8" fmla="*/ 220 w 232"/>
                <a:gd name="T9" fmla="*/ 0 h 175"/>
                <a:gd name="T10" fmla="*/ 220 w 232"/>
                <a:gd name="T11" fmla="*/ 4 h 175"/>
                <a:gd name="T12" fmla="*/ 195 w 232"/>
                <a:gd name="T13" fmla="*/ 32 h 175"/>
                <a:gd name="T14" fmla="*/ 202 w 232"/>
                <a:gd name="T15" fmla="*/ 125 h 175"/>
                <a:gd name="T16" fmla="*/ 232 w 232"/>
                <a:gd name="T17" fmla="*/ 171 h 175"/>
                <a:gd name="T18" fmla="*/ 232 w 232"/>
                <a:gd name="T19" fmla="*/ 175 h 175"/>
                <a:gd name="T20" fmla="*/ 148 w 232"/>
                <a:gd name="T21" fmla="*/ 175 h 175"/>
                <a:gd name="T22" fmla="*/ 148 w 232"/>
                <a:gd name="T23" fmla="*/ 171 h 175"/>
                <a:gd name="T24" fmla="*/ 179 w 232"/>
                <a:gd name="T25" fmla="*/ 143 h 175"/>
                <a:gd name="T26" fmla="*/ 171 w 232"/>
                <a:gd name="T27" fmla="*/ 31 h 175"/>
                <a:gd name="T28" fmla="*/ 171 w 232"/>
                <a:gd name="T29" fmla="*/ 31 h 175"/>
                <a:gd name="T30" fmla="*/ 111 w 232"/>
                <a:gd name="T31" fmla="*/ 175 h 175"/>
                <a:gd name="T32" fmla="*/ 109 w 232"/>
                <a:gd name="T33" fmla="*/ 175 h 175"/>
                <a:gd name="T34" fmla="*/ 45 w 232"/>
                <a:gd name="T35" fmla="*/ 37 h 175"/>
                <a:gd name="T36" fmla="*/ 45 w 232"/>
                <a:gd name="T37" fmla="*/ 37 h 175"/>
                <a:gd name="T38" fmla="*/ 41 w 232"/>
                <a:gd name="T39" fmla="*/ 145 h 175"/>
                <a:gd name="T40" fmla="*/ 72 w 232"/>
                <a:gd name="T41" fmla="*/ 171 h 175"/>
                <a:gd name="T42" fmla="*/ 72 w 232"/>
                <a:gd name="T43" fmla="*/ 175 h 175"/>
                <a:gd name="T44" fmla="*/ 0 w 232"/>
                <a:gd name="T45" fmla="*/ 175 h 175"/>
                <a:gd name="T46" fmla="*/ 0 w 232"/>
                <a:gd name="T47" fmla="*/ 171 h 175"/>
                <a:gd name="T48" fmla="*/ 29 w 232"/>
                <a:gd name="T49" fmla="*/ 136 h 175"/>
                <a:gd name="T50" fmla="*/ 35 w 232"/>
                <a:gd name="T51" fmla="*/ 64 h 175"/>
                <a:gd name="T52" fmla="*/ 37 w 232"/>
                <a:gd name="T53" fmla="*/ 28 h 175"/>
                <a:gd name="T54" fmla="*/ 9 w 232"/>
                <a:gd name="T55" fmla="*/ 4 h 175"/>
                <a:gd name="T56" fmla="*/ 9 w 232"/>
                <a:gd name="T57" fmla="*/ 0 h 175"/>
                <a:gd name="T58" fmla="*/ 64 w 232"/>
                <a:gd name="T59" fmla="*/ 0 h 175"/>
                <a:gd name="T60" fmla="*/ 65 w 232"/>
                <a:gd name="T61" fmla="*/ 3 h 175"/>
                <a:gd name="T62" fmla="*/ 68 w 232"/>
                <a:gd name="T63" fmla="*/ 29 h 175"/>
                <a:gd name="T64" fmla="*/ 119 w 232"/>
                <a:gd name="T65" fmla="*/ 138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175">
                  <a:moveTo>
                    <a:pt x="119" y="138"/>
                  </a:moveTo>
                  <a:cubicBezTo>
                    <a:pt x="160" y="35"/>
                    <a:pt x="160" y="35"/>
                    <a:pt x="160" y="35"/>
                  </a:cubicBezTo>
                  <a:cubicBezTo>
                    <a:pt x="166" y="21"/>
                    <a:pt x="169" y="8"/>
                    <a:pt x="164" y="4"/>
                  </a:cubicBezTo>
                  <a:cubicBezTo>
                    <a:pt x="164" y="0"/>
                    <a:pt x="164" y="0"/>
                    <a:pt x="164" y="0"/>
                  </a:cubicBezTo>
                  <a:cubicBezTo>
                    <a:pt x="220" y="0"/>
                    <a:pt x="220" y="0"/>
                    <a:pt x="220" y="0"/>
                  </a:cubicBezTo>
                  <a:cubicBezTo>
                    <a:pt x="220" y="4"/>
                    <a:pt x="220" y="4"/>
                    <a:pt x="220" y="4"/>
                  </a:cubicBezTo>
                  <a:cubicBezTo>
                    <a:pt x="204" y="8"/>
                    <a:pt x="194" y="14"/>
                    <a:pt x="195" y="32"/>
                  </a:cubicBezTo>
                  <a:cubicBezTo>
                    <a:pt x="202" y="125"/>
                    <a:pt x="202" y="125"/>
                    <a:pt x="202" y="125"/>
                  </a:cubicBezTo>
                  <a:cubicBezTo>
                    <a:pt x="206" y="161"/>
                    <a:pt x="205" y="167"/>
                    <a:pt x="232" y="171"/>
                  </a:cubicBezTo>
                  <a:cubicBezTo>
                    <a:pt x="232" y="175"/>
                    <a:pt x="232" y="175"/>
                    <a:pt x="232" y="175"/>
                  </a:cubicBezTo>
                  <a:cubicBezTo>
                    <a:pt x="148" y="175"/>
                    <a:pt x="148" y="175"/>
                    <a:pt x="148" y="175"/>
                  </a:cubicBezTo>
                  <a:cubicBezTo>
                    <a:pt x="148" y="171"/>
                    <a:pt x="148" y="171"/>
                    <a:pt x="148" y="171"/>
                  </a:cubicBezTo>
                  <a:cubicBezTo>
                    <a:pt x="168" y="168"/>
                    <a:pt x="180" y="166"/>
                    <a:pt x="179" y="143"/>
                  </a:cubicBezTo>
                  <a:cubicBezTo>
                    <a:pt x="171" y="31"/>
                    <a:pt x="171" y="31"/>
                    <a:pt x="171" y="31"/>
                  </a:cubicBezTo>
                  <a:cubicBezTo>
                    <a:pt x="171" y="31"/>
                    <a:pt x="171" y="31"/>
                    <a:pt x="171" y="31"/>
                  </a:cubicBezTo>
                  <a:cubicBezTo>
                    <a:pt x="111" y="175"/>
                    <a:pt x="111" y="175"/>
                    <a:pt x="111" y="175"/>
                  </a:cubicBezTo>
                  <a:cubicBezTo>
                    <a:pt x="109" y="175"/>
                    <a:pt x="109" y="175"/>
                    <a:pt x="109" y="175"/>
                  </a:cubicBezTo>
                  <a:cubicBezTo>
                    <a:pt x="45" y="37"/>
                    <a:pt x="45" y="37"/>
                    <a:pt x="45" y="37"/>
                  </a:cubicBezTo>
                  <a:cubicBezTo>
                    <a:pt x="45" y="37"/>
                    <a:pt x="45" y="37"/>
                    <a:pt x="45" y="37"/>
                  </a:cubicBezTo>
                  <a:cubicBezTo>
                    <a:pt x="45" y="37"/>
                    <a:pt x="42" y="104"/>
                    <a:pt x="41" y="145"/>
                  </a:cubicBezTo>
                  <a:cubicBezTo>
                    <a:pt x="40" y="155"/>
                    <a:pt x="41" y="166"/>
                    <a:pt x="72" y="171"/>
                  </a:cubicBezTo>
                  <a:cubicBezTo>
                    <a:pt x="72" y="175"/>
                    <a:pt x="72" y="175"/>
                    <a:pt x="72" y="175"/>
                  </a:cubicBezTo>
                  <a:cubicBezTo>
                    <a:pt x="0" y="175"/>
                    <a:pt x="0" y="175"/>
                    <a:pt x="0" y="175"/>
                  </a:cubicBezTo>
                  <a:cubicBezTo>
                    <a:pt x="0" y="171"/>
                    <a:pt x="0" y="171"/>
                    <a:pt x="0" y="171"/>
                  </a:cubicBezTo>
                  <a:cubicBezTo>
                    <a:pt x="23" y="168"/>
                    <a:pt x="27" y="154"/>
                    <a:pt x="29" y="136"/>
                  </a:cubicBezTo>
                  <a:cubicBezTo>
                    <a:pt x="35" y="64"/>
                    <a:pt x="35" y="64"/>
                    <a:pt x="35" y="64"/>
                  </a:cubicBezTo>
                  <a:cubicBezTo>
                    <a:pt x="37" y="28"/>
                    <a:pt x="37" y="28"/>
                    <a:pt x="37" y="28"/>
                  </a:cubicBezTo>
                  <a:cubicBezTo>
                    <a:pt x="38" y="11"/>
                    <a:pt x="24" y="6"/>
                    <a:pt x="9" y="4"/>
                  </a:cubicBezTo>
                  <a:cubicBezTo>
                    <a:pt x="9" y="0"/>
                    <a:pt x="9" y="0"/>
                    <a:pt x="9" y="0"/>
                  </a:cubicBezTo>
                  <a:cubicBezTo>
                    <a:pt x="64" y="0"/>
                    <a:pt x="64" y="0"/>
                    <a:pt x="64" y="0"/>
                  </a:cubicBezTo>
                  <a:cubicBezTo>
                    <a:pt x="65" y="3"/>
                    <a:pt x="65" y="3"/>
                    <a:pt x="65" y="3"/>
                  </a:cubicBezTo>
                  <a:cubicBezTo>
                    <a:pt x="59" y="9"/>
                    <a:pt x="66" y="25"/>
                    <a:pt x="68" y="29"/>
                  </a:cubicBezTo>
                  <a:lnTo>
                    <a:pt x="119" y="1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7" name="Freeform 7"/>
            <p:cNvSpPr>
              <a:spLocks/>
            </p:cNvSpPr>
            <p:nvPr userDrawn="1"/>
          </p:nvSpPr>
          <p:spPr bwMode="invGray">
            <a:xfrm>
              <a:off x="6708776" y="4156075"/>
              <a:ext cx="300038" cy="271463"/>
            </a:xfrm>
            <a:custGeom>
              <a:avLst/>
              <a:gdLst>
                <a:gd name="T0" fmla="*/ 198 w 198"/>
                <a:gd name="T1" fmla="*/ 0 h 178"/>
                <a:gd name="T2" fmla="*/ 198 w 198"/>
                <a:gd name="T3" fmla="*/ 4 h 178"/>
                <a:gd name="T4" fmla="*/ 172 w 198"/>
                <a:gd name="T5" fmla="*/ 55 h 178"/>
                <a:gd name="T6" fmla="*/ 171 w 198"/>
                <a:gd name="T7" fmla="*/ 111 h 178"/>
                <a:gd name="T8" fmla="*/ 101 w 198"/>
                <a:gd name="T9" fmla="*/ 178 h 178"/>
                <a:gd name="T10" fmla="*/ 31 w 198"/>
                <a:gd name="T11" fmla="*/ 100 h 178"/>
                <a:gd name="T12" fmla="*/ 31 w 198"/>
                <a:gd name="T13" fmla="*/ 43 h 178"/>
                <a:gd name="T14" fmla="*/ 0 w 198"/>
                <a:gd name="T15" fmla="*/ 4 h 178"/>
                <a:gd name="T16" fmla="*/ 0 w 198"/>
                <a:gd name="T17" fmla="*/ 0 h 178"/>
                <a:gd name="T18" fmla="*/ 86 w 198"/>
                <a:gd name="T19" fmla="*/ 0 h 178"/>
                <a:gd name="T20" fmla="*/ 86 w 198"/>
                <a:gd name="T21" fmla="*/ 4 h 178"/>
                <a:gd name="T22" fmla="*/ 53 w 198"/>
                <a:gd name="T23" fmla="*/ 43 h 178"/>
                <a:gd name="T24" fmla="*/ 53 w 198"/>
                <a:gd name="T25" fmla="*/ 95 h 178"/>
                <a:gd name="T26" fmla="*/ 114 w 198"/>
                <a:gd name="T27" fmla="*/ 167 h 178"/>
                <a:gd name="T28" fmla="*/ 163 w 198"/>
                <a:gd name="T29" fmla="*/ 82 h 178"/>
                <a:gd name="T30" fmla="*/ 163 w 198"/>
                <a:gd name="T31" fmla="*/ 55 h 178"/>
                <a:gd name="T32" fmla="*/ 125 w 198"/>
                <a:gd name="T33" fmla="*/ 4 h 178"/>
                <a:gd name="T34" fmla="*/ 125 w 198"/>
                <a:gd name="T35" fmla="*/ 0 h 178"/>
                <a:gd name="T36" fmla="*/ 198 w 198"/>
                <a:gd name="T37"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8" h="178">
                  <a:moveTo>
                    <a:pt x="198" y="0"/>
                  </a:moveTo>
                  <a:cubicBezTo>
                    <a:pt x="198" y="4"/>
                    <a:pt x="198" y="4"/>
                    <a:pt x="198" y="4"/>
                  </a:cubicBezTo>
                  <a:cubicBezTo>
                    <a:pt x="175" y="7"/>
                    <a:pt x="173" y="21"/>
                    <a:pt x="172" y="55"/>
                  </a:cubicBezTo>
                  <a:cubicBezTo>
                    <a:pt x="171" y="111"/>
                    <a:pt x="171" y="111"/>
                    <a:pt x="171" y="111"/>
                  </a:cubicBezTo>
                  <a:cubicBezTo>
                    <a:pt x="170" y="145"/>
                    <a:pt x="156" y="178"/>
                    <a:pt x="101" y="178"/>
                  </a:cubicBezTo>
                  <a:cubicBezTo>
                    <a:pt x="23" y="178"/>
                    <a:pt x="31" y="121"/>
                    <a:pt x="31" y="100"/>
                  </a:cubicBezTo>
                  <a:cubicBezTo>
                    <a:pt x="31" y="43"/>
                    <a:pt x="31" y="43"/>
                    <a:pt x="31" y="43"/>
                  </a:cubicBezTo>
                  <a:cubicBezTo>
                    <a:pt x="30" y="16"/>
                    <a:pt x="30" y="8"/>
                    <a:pt x="0" y="4"/>
                  </a:cubicBezTo>
                  <a:cubicBezTo>
                    <a:pt x="0" y="0"/>
                    <a:pt x="0" y="0"/>
                    <a:pt x="0" y="0"/>
                  </a:cubicBezTo>
                  <a:cubicBezTo>
                    <a:pt x="86" y="0"/>
                    <a:pt x="86" y="0"/>
                    <a:pt x="86" y="0"/>
                  </a:cubicBezTo>
                  <a:cubicBezTo>
                    <a:pt x="86" y="4"/>
                    <a:pt x="86" y="4"/>
                    <a:pt x="86" y="4"/>
                  </a:cubicBezTo>
                  <a:cubicBezTo>
                    <a:pt x="54" y="9"/>
                    <a:pt x="53" y="14"/>
                    <a:pt x="53" y="43"/>
                  </a:cubicBezTo>
                  <a:cubicBezTo>
                    <a:pt x="53" y="95"/>
                    <a:pt x="53" y="95"/>
                    <a:pt x="53" y="95"/>
                  </a:cubicBezTo>
                  <a:cubicBezTo>
                    <a:pt x="53" y="100"/>
                    <a:pt x="45" y="167"/>
                    <a:pt x="114" y="167"/>
                  </a:cubicBezTo>
                  <a:cubicBezTo>
                    <a:pt x="168" y="167"/>
                    <a:pt x="163" y="114"/>
                    <a:pt x="163" y="82"/>
                  </a:cubicBezTo>
                  <a:cubicBezTo>
                    <a:pt x="163" y="55"/>
                    <a:pt x="163" y="55"/>
                    <a:pt x="163" y="55"/>
                  </a:cubicBezTo>
                  <a:cubicBezTo>
                    <a:pt x="163" y="22"/>
                    <a:pt x="160" y="8"/>
                    <a:pt x="125" y="4"/>
                  </a:cubicBezTo>
                  <a:cubicBezTo>
                    <a:pt x="125" y="0"/>
                    <a:pt x="125" y="0"/>
                    <a:pt x="125" y="0"/>
                  </a:cubicBezTo>
                  <a:lnTo>
                    <a:pt x="198"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8" name="Oval 8"/>
            <p:cNvSpPr>
              <a:spLocks noChangeArrowheads="1"/>
            </p:cNvSpPr>
            <p:nvPr userDrawn="1"/>
          </p:nvSpPr>
          <p:spPr bwMode="invGray">
            <a:xfrm>
              <a:off x="5613401" y="4060825"/>
              <a:ext cx="458788" cy="458788"/>
            </a:xfrm>
            <a:prstGeom prst="ellipse">
              <a:avLst/>
            </a:pr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 name="Freeform 9"/>
            <p:cNvSpPr>
              <a:spLocks noEditPoints="1"/>
            </p:cNvSpPr>
            <p:nvPr userDrawn="1"/>
          </p:nvSpPr>
          <p:spPr bwMode="invGray">
            <a:xfrm>
              <a:off x="5621338" y="4068763"/>
              <a:ext cx="441325" cy="442913"/>
            </a:xfrm>
            <a:custGeom>
              <a:avLst/>
              <a:gdLst>
                <a:gd name="T0" fmla="*/ 146 w 291"/>
                <a:gd name="T1" fmla="*/ 291 h 291"/>
                <a:gd name="T2" fmla="*/ 0 w 291"/>
                <a:gd name="T3" fmla="*/ 146 h 291"/>
                <a:gd name="T4" fmla="*/ 146 w 291"/>
                <a:gd name="T5" fmla="*/ 0 h 291"/>
                <a:gd name="T6" fmla="*/ 291 w 291"/>
                <a:gd name="T7" fmla="*/ 146 h 291"/>
                <a:gd name="T8" fmla="*/ 146 w 291"/>
                <a:gd name="T9" fmla="*/ 291 h 291"/>
                <a:gd name="T10" fmla="*/ 146 w 291"/>
                <a:gd name="T11" fmla="*/ 7 h 291"/>
                <a:gd name="T12" fmla="*/ 7 w 291"/>
                <a:gd name="T13" fmla="*/ 146 h 291"/>
                <a:gd name="T14" fmla="*/ 146 w 291"/>
                <a:gd name="T15" fmla="*/ 284 h 291"/>
                <a:gd name="T16" fmla="*/ 285 w 291"/>
                <a:gd name="T17" fmla="*/ 146 h 291"/>
                <a:gd name="T18" fmla="*/ 146 w 291"/>
                <a:gd name="T19" fmla="*/ 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1" h="291">
                  <a:moveTo>
                    <a:pt x="146" y="291"/>
                  </a:moveTo>
                  <a:cubicBezTo>
                    <a:pt x="66" y="291"/>
                    <a:pt x="0" y="226"/>
                    <a:pt x="0" y="146"/>
                  </a:cubicBezTo>
                  <a:cubicBezTo>
                    <a:pt x="0" y="65"/>
                    <a:pt x="66" y="0"/>
                    <a:pt x="146" y="0"/>
                  </a:cubicBezTo>
                  <a:cubicBezTo>
                    <a:pt x="226" y="0"/>
                    <a:pt x="291" y="65"/>
                    <a:pt x="291" y="146"/>
                  </a:cubicBezTo>
                  <a:cubicBezTo>
                    <a:pt x="291" y="226"/>
                    <a:pt x="226" y="291"/>
                    <a:pt x="146" y="291"/>
                  </a:cubicBezTo>
                  <a:close/>
                  <a:moveTo>
                    <a:pt x="146" y="7"/>
                  </a:moveTo>
                  <a:cubicBezTo>
                    <a:pt x="69" y="7"/>
                    <a:pt x="7" y="69"/>
                    <a:pt x="7" y="146"/>
                  </a:cubicBezTo>
                  <a:cubicBezTo>
                    <a:pt x="7" y="222"/>
                    <a:pt x="69" y="284"/>
                    <a:pt x="146" y="284"/>
                  </a:cubicBezTo>
                  <a:cubicBezTo>
                    <a:pt x="222" y="284"/>
                    <a:pt x="285" y="222"/>
                    <a:pt x="285" y="146"/>
                  </a:cubicBezTo>
                  <a:cubicBezTo>
                    <a:pt x="285" y="69"/>
                    <a:pt x="222" y="7"/>
                    <a:pt x="14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3" name="Rectangle 10"/>
            <p:cNvSpPr>
              <a:spLocks noChangeArrowheads="1"/>
            </p:cNvSpPr>
            <p:nvPr userDrawn="1"/>
          </p:nvSpPr>
          <p:spPr bwMode="invGray">
            <a:xfrm>
              <a:off x="5738813" y="4257675"/>
              <a:ext cx="20637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4" name="Rectangle 11"/>
            <p:cNvSpPr>
              <a:spLocks noChangeArrowheads="1"/>
            </p:cNvSpPr>
            <p:nvPr userDrawn="1"/>
          </p:nvSpPr>
          <p:spPr bwMode="invGray">
            <a:xfrm>
              <a:off x="574516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6" name="Rectangle 12"/>
            <p:cNvSpPr>
              <a:spLocks noChangeArrowheads="1"/>
            </p:cNvSpPr>
            <p:nvPr userDrawn="1"/>
          </p:nvSpPr>
          <p:spPr bwMode="invGray">
            <a:xfrm>
              <a:off x="578008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Rectangle 13"/>
            <p:cNvSpPr>
              <a:spLocks noChangeArrowheads="1"/>
            </p:cNvSpPr>
            <p:nvPr userDrawn="1"/>
          </p:nvSpPr>
          <p:spPr bwMode="invGray">
            <a:xfrm>
              <a:off x="581501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Rectangle 14"/>
            <p:cNvSpPr>
              <a:spLocks noChangeArrowheads="1"/>
            </p:cNvSpPr>
            <p:nvPr userDrawn="1"/>
          </p:nvSpPr>
          <p:spPr bwMode="invGray">
            <a:xfrm>
              <a:off x="584993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Rectangle 15"/>
            <p:cNvSpPr>
              <a:spLocks noChangeArrowheads="1"/>
            </p:cNvSpPr>
            <p:nvPr userDrawn="1"/>
          </p:nvSpPr>
          <p:spPr bwMode="invGray">
            <a:xfrm>
              <a:off x="5886451"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Rectangle 16"/>
            <p:cNvSpPr>
              <a:spLocks noChangeArrowheads="1"/>
            </p:cNvSpPr>
            <p:nvPr userDrawn="1"/>
          </p:nvSpPr>
          <p:spPr bwMode="invGray">
            <a:xfrm>
              <a:off x="5921376"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Rectangle 17"/>
            <p:cNvSpPr>
              <a:spLocks noChangeArrowheads="1"/>
            </p:cNvSpPr>
            <p:nvPr userDrawn="1"/>
          </p:nvSpPr>
          <p:spPr bwMode="invGray">
            <a:xfrm>
              <a:off x="5740401" y="4192588"/>
              <a:ext cx="201613" cy="6191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Freeform 18"/>
            <p:cNvSpPr>
              <a:spLocks noEditPoints="1"/>
            </p:cNvSpPr>
            <p:nvPr userDrawn="1"/>
          </p:nvSpPr>
          <p:spPr bwMode="invGray">
            <a:xfrm>
              <a:off x="5738813" y="4187825"/>
              <a:ext cx="207963" cy="69850"/>
            </a:xfrm>
            <a:custGeom>
              <a:avLst/>
              <a:gdLst>
                <a:gd name="T0" fmla="*/ 131 w 131"/>
                <a:gd name="T1" fmla="*/ 44 h 44"/>
                <a:gd name="T2" fmla="*/ 0 w 131"/>
                <a:gd name="T3" fmla="*/ 44 h 44"/>
                <a:gd name="T4" fmla="*/ 0 w 131"/>
                <a:gd name="T5" fmla="*/ 0 h 44"/>
                <a:gd name="T6" fmla="*/ 131 w 131"/>
                <a:gd name="T7" fmla="*/ 0 h 44"/>
                <a:gd name="T8" fmla="*/ 131 w 131"/>
                <a:gd name="T9" fmla="*/ 44 h 44"/>
                <a:gd name="T10" fmla="*/ 4 w 131"/>
                <a:gd name="T11" fmla="*/ 40 h 44"/>
                <a:gd name="T12" fmla="*/ 127 w 131"/>
                <a:gd name="T13" fmla="*/ 40 h 44"/>
                <a:gd name="T14" fmla="*/ 127 w 131"/>
                <a:gd name="T15" fmla="*/ 4 h 44"/>
                <a:gd name="T16" fmla="*/ 4 w 131"/>
                <a:gd name="T17" fmla="*/ 4 h 44"/>
                <a:gd name="T18" fmla="*/ 4 w 131"/>
                <a:gd name="T1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44">
                  <a:moveTo>
                    <a:pt x="131" y="44"/>
                  </a:moveTo>
                  <a:lnTo>
                    <a:pt x="0" y="44"/>
                  </a:lnTo>
                  <a:lnTo>
                    <a:pt x="0" y="0"/>
                  </a:lnTo>
                  <a:lnTo>
                    <a:pt x="131" y="0"/>
                  </a:lnTo>
                  <a:lnTo>
                    <a:pt x="131" y="44"/>
                  </a:lnTo>
                  <a:close/>
                  <a:moveTo>
                    <a:pt x="4" y="40"/>
                  </a:moveTo>
                  <a:lnTo>
                    <a:pt x="127" y="40"/>
                  </a:lnTo>
                  <a:lnTo>
                    <a:pt x="127" y="4"/>
                  </a:lnTo>
                  <a:lnTo>
                    <a:pt x="4" y="4"/>
                  </a:lnTo>
                  <a:lnTo>
                    <a:pt x="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Freeform 19"/>
            <p:cNvSpPr>
              <a:spLocks/>
            </p:cNvSpPr>
            <p:nvPr userDrawn="1"/>
          </p:nvSpPr>
          <p:spPr bwMode="invGray">
            <a:xfrm>
              <a:off x="5734051" y="4195763"/>
              <a:ext cx="217488" cy="61913"/>
            </a:xfrm>
            <a:custGeom>
              <a:avLst/>
              <a:gdLst>
                <a:gd name="T0" fmla="*/ 68 w 137"/>
                <a:gd name="T1" fmla="*/ 39 h 39"/>
                <a:gd name="T2" fmla="*/ 137 w 137"/>
                <a:gd name="T3" fmla="*/ 39 h 39"/>
                <a:gd name="T4" fmla="*/ 137 w 137"/>
                <a:gd name="T5" fmla="*/ 33 h 39"/>
                <a:gd name="T6" fmla="*/ 68 w 137"/>
                <a:gd name="T7" fmla="*/ 0 h 39"/>
                <a:gd name="T8" fmla="*/ 0 w 137"/>
                <a:gd name="T9" fmla="*/ 33 h 39"/>
                <a:gd name="T10" fmla="*/ 0 w 137"/>
                <a:gd name="T11" fmla="*/ 39 h 39"/>
                <a:gd name="T12" fmla="*/ 68 w 137"/>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37" h="39">
                  <a:moveTo>
                    <a:pt x="68" y="39"/>
                  </a:moveTo>
                  <a:lnTo>
                    <a:pt x="137" y="39"/>
                  </a:lnTo>
                  <a:lnTo>
                    <a:pt x="137" y="33"/>
                  </a:lnTo>
                  <a:lnTo>
                    <a:pt x="68" y="0"/>
                  </a:lnTo>
                  <a:lnTo>
                    <a:pt x="0" y="33"/>
                  </a:lnTo>
                  <a:lnTo>
                    <a:pt x="0" y="39"/>
                  </a:lnTo>
                  <a:lnTo>
                    <a:pt x="68" y="39"/>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Freeform 20"/>
            <p:cNvSpPr>
              <a:spLocks noEditPoints="1"/>
            </p:cNvSpPr>
            <p:nvPr userDrawn="1"/>
          </p:nvSpPr>
          <p:spPr bwMode="invGray">
            <a:xfrm>
              <a:off x="5724526" y="4187825"/>
              <a:ext cx="236538" cy="79375"/>
            </a:xfrm>
            <a:custGeom>
              <a:avLst/>
              <a:gdLst>
                <a:gd name="T0" fmla="*/ 149 w 149"/>
                <a:gd name="T1" fmla="*/ 50 h 50"/>
                <a:gd name="T2" fmla="*/ 0 w 149"/>
                <a:gd name="T3" fmla="*/ 50 h 50"/>
                <a:gd name="T4" fmla="*/ 0 w 149"/>
                <a:gd name="T5" fmla="*/ 34 h 50"/>
                <a:gd name="T6" fmla="*/ 74 w 149"/>
                <a:gd name="T7" fmla="*/ 0 h 50"/>
                <a:gd name="T8" fmla="*/ 149 w 149"/>
                <a:gd name="T9" fmla="*/ 34 h 50"/>
                <a:gd name="T10" fmla="*/ 149 w 149"/>
                <a:gd name="T11" fmla="*/ 50 h 50"/>
                <a:gd name="T12" fmla="*/ 19 w 149"/>
                <a:gd name="T13" fmla="*/ 38 h 50"/>
                <a:gd name="T14" fmla="*/ 130 w 149"/>
                <a:gd name="T15" fmla="*/ 38 h 50"/>
                <a:gd name="T16" fmla="*/ 74 w 149"/>
                <a:gd name="T17" fmla="*/ 12 h 50"/>
                <a:gd name="T18" fmla="*/ 19 w 149"/>
                <a:gd name="T19" fmla="*/ 3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50">
                  <a:moveTo>
                    <a:pt x="149" y="50"/>
                  </a:moveTo>
                  <a:lnTo>
                    <a:pt x="0" y="50"/>
                  </a:lnTo>
                  <a:lnTo>
                    <a:pt x="0" y="34"/>
                  </a:lnTo>
                  <a:lnTo>
                    <a:pt x="74" y="0"/>
                  </a:lnTo>
                  <a:lnTo>
                    <a:pt x="149" y="34"/>
                  </a:lnTo>
                  <a:lnTo>
                    <a:pt x="149" y="50"/>
                  </a:lnTo>
                  <a:close/>
                  <a:moveTo>
                    <a:pt x="19" y="38"/>
                  </a:moveTo>
                  <a:lnTo>
                    <a:pt x="130" y="38"/>
                  </a:lnTo>
                  <a:lnTo>
                    <a:pt x="74" y="12"/>
                  </a:lnTo>
                  <a:lnTo>
                    <a:pt x="19" y="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Freeform 21"/>
            <p:cNvSpPr>
              <a:spLocks noEditPoints="1"/>
            </p:cNvSpPr>
            <p:nvPr userDrawn="1"/>
          </p:nvSpPr>
          <p:spPr bwMode="invGray">
            <a:xfrm>
              <a:off x="5730876" y="4194175"/>
              <a:ext cx="222250" cy="65088"/>
            </a:xfrm>
            <a:custGeom>
              <a:avLst/>
              <a:gdLst>
                <a:gd name="T0" fmla="*/ 140 w 140"/>
                <a:gd name="T1" fmla="*/ 41 h 41"/>
                <a:gd name="T2" fmla="*/ 0 w 140"/>
                <a:gd name="T3" fmla="*/ 41 h 41"/>
                <a:gd name="T4" fmla="*/ 0 w 140"/>
                <a:gd name="T5" fmla="*/ 33 h 41"/>
                <a:gd name="T6" fmla="*/ 70 w 140"/>
                <a:gd name="T7" fmla="*/ 0 h 41"/>
                <a:gd name="T8" fmla="*/ 140 w 140"/>
                <a:gd name="T9" fmla="*/ 33 h 41"/>
                <a:gd name="T10" fmla="*/ 140 w 140"/>
                <a:gd name="T11" fmla="*/ 41 h 41"/>
                <a:gd name="T12" fmla="*/ 4 w 140"/>
                <a:gd name="T13" fmla="*/ 38 h 41"/>
                <a:gd name="T14" fmla="*/ 137 w 140"/>
                <a:gd name="T15" fmla="*/ 38 h 41"/>
                <a:gd name="T16" fmla="*/ 137 w 140"/>
                <a:gd name="T17" fmla="*/ 35 h 41"/>
                <a:gd name="T18" fmla="*/ 70 w 140"/>
                <a:gd name="T19" fmla="*/ 3 h 41"/>
                <a:gd name="T20" fmla="*/ 4 w 140"/>
                <a:gd name="T21" fmla="*/ 35 h 41"/>
                <a:gd name="T22" fmla="*/ 4 w 140"/>
                <a:gd name="T23"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 h="41">
                  <a:moveTo>
                    <a:pt x="140" y="41"/>
                  </a:moveTo>
                  <a:lnTo>
                    <a:pt x="0" y="41"/>
                  </a:lnTo>
                  <a:lnTo>
                    <a:pt x="0" y="33"/>
                  </a:lnTo>
                  <a:lnTo>
                    <a:pt x="70" y="0"/>
                  </a:lnTo>
                  <a:lnTo>
                    <a:pt x="140" y="33"/>
                  </a:lnTo>
                  <a:lnTo>
                    <a:pt x="140" y="41"/>
                  </a:lnTo>
                  <a:close/>
                  <a:moveTo>
                    <a:pt x="4" y="38"/>
                  </a:moveTo>
                  <a:lnTo>
                    <a:pt x="137" y="38"/>
                  </a:lnTo>
                  <a:lnTo>
                    <a:pt x="137" y="35"/>
                  </a:lnTo>
                  <a:lnTo>
                    <a:pt x="70" y="3"/>
                  </a:lnTo>
                  <a:lnTo>
                    <a:pt x="4" y="35"/>
                  </a:lnTo>
                  <a:lnTo>
                    <a:pt x="4" y="38"/>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22"/>
            <p:cNvSpPr>
              <a:spLocks/>
            </p:cNvSpPr>
            <p:nvPr userDrawn="1"/>
          </p:nvSpPr>
          <p:spPr bwMode="invGray">
            <a:xfrm>
              <a:off x="5748338" y="4122738"/>
              <a:ext cx="188913" cy="69850"/>
            </a:xfrm>
            <a:custGeom>
              <a:avLst/>
              <a:gdLst>
                <a:gd name="T0" fmla="*/ 62 w 124"/>
                <a:gd name="T1" fmla="*/ 0 h 45"/>
                <a:gd name="T2" fmla="*/ 0 w 124"/>
                <a:gd name="T3" fmla="*/ 45 h 45"/>
                <a:gd name="T4" fmla="*/ 124 w 124"/>
                <a:gd name="T5" fmla="*/ 45 h 45"/>
                <a:gd name="T6" fmla="*/ 62 w 124"/>
                <a:gd name="T7" fmla="*/ 0 h 45"/>
              </a:gdLst>
              <a:ahLst/>
              <a:cxnLst>
                <a:cxn ang="0">
                  <a:pos x="T0" y="T1"/>
                </a:cxn>
                <a:cxn ang="0">
                  <a:pos x="T2" y="T3"/>
                </a:cxn>
                <a:cxn ang="0">
                  <a:pos x="T4" y="T5"/>
                </a:cxn>
                <a:cxn ang="0">
                  <a:pos x="T6" y="T7"/>
                </a:cxn>
              </a:cxnLst>
              <a:rect l="0" t="0" r="r" b="b"/>
              <a:pathLst>
                <a:path w="124" h="45">
                  <a:moveTo>
                    <a:pt x="62" y="0"/>
                  </a:moveTo>
                  <a:cubicBezTo>
                    <a:pt x="33" y="0"/>
                    <a:pt x="9" y="19"/>
                    <a:pt x="0" y="45"/>
                  </a:cubicBezTo>
                  <a:cubicBezTo>
                    <a:pt x="124" y="45"/>
                    <a:pt x="124" y="45"/>
                    <a:pt x="124" y="45"/>
                  </a:cubicBezTo>
                  <a:cubicBezTo>
                    <a:pt x="115" y="19"/>
                    <a:pt x="91" y="0"/>
                    <a:pt x="62" y="0"/>
                  </a:cubicBezTo>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23"/>
            <p:cNvSpPr>
              <a:spLocks noEditPoints="1"/>
            </p:cNvSpPr>
            <p:nvPr userDrawn="1"/>
          </p:nvSpPr>
          <p:spPr bwMode="invGray">
            <a:xfrm>
              <a:off x="5743576" y="4103688"/>
              <a:ext cx="196850" cy="90488"/>
            </a:xfrm>
            <a:custGeom>
              <a:avLst/>
              <a:gdLst>
                <a:gd name="T0" fmla="*/ 130 w 130"/>
                <a:gd name="T1" fmla="*/ 60 h 60"/>
                <a:gd name="T2" fmla="*/ 0 w 130"/>
                <a:gd name="T3" fmla="*/ 60 h 60"/>
                <a:gd name="T4" fmla="*/ 1 w 130"/>
                <a:gd name="T5" fmla="*/ 57 h 60"/>
                <a:gd name="T6" fmla="*/ 49 w 130"/>
                <a:gd name="T7" fmla="*/ 12 h 60"/>
                <a:gd name="T8" fmla="*/ 49 w 130"/>
                <a:gd name="T9" fmla="*/ 4 h 60"/>
                <a:gd name="T10" fmla="*/ 65 w 130"/>
                <a:gd name="T11" fmla="*/ 0 h 60"/>
                <a:gd name="T12" fmla="*/ 81 w 130"/>
                <a:gd name="T13" fmla="*/ 4 h 60"/>
                <a:gd name="T14" fmla="*/ 81 w 130"/>
                <a:gd name="T15" fmla="*/ 12 h 60"/>
                <a:gd name="T16" fmla="*/ 129 w 130"/>
                <a:gd name="T17" fmla="*/ 57 h 60"/>
                <a:gd name="T18" fmla="*/ 130 w 130"/>
                <a:gd name="T19" fmla="*/ 60 h 60"/>
                <a:gd name="T20" fmla="*/ 6 w 130"/>
                <a:gd name="T21" fmla="*/ 55 h 60"/>
                <a:gd name="T22" fmla="*/ 124 w 130"/>
                <a:gd name="T23" fmla="*/ 55 h 60"/>
                <a:gd name="T24" fmla="*/ 65 w 130"/>
                <a:gd name="T25" fmla="*/ 15 h 60"/>
                <a:gd name="T26" fmla="*/ 6 w 130"/>
                <a:gd name="T27" fmla="*/ 55 h 60"/>
                <a:gd name="T28" fmla="*/ 53 w 130"/>
                <a:gd name="T29" fmla="*/ 7 h 60"/>
                <a:gd name="T30" fmla="*/ 53 w 130"/>
                <a:gd name="T31" fmla="*/ 11 h 60"/>
                <a:gd name="T32" fmla="*/ 76 w 130"/>
                <a:gd name="T33" fmla="*/ 11 h 60"/>
                <a:gd name="T34" fmla="*/ 76 w 130"/>
                <a:gd name="T35" fmla="*/ 7 h 60"/>
                <a:gd name="T36" fmla="*/ 65 w 130"/>
                <a:gd name="T37" fmla="*/ 4 h 60"/>
                <a:gd name="T38" fmla="*/ 53 w 130"/>
                <a:gd name="T39" fmla="*/ 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0" h="60">
                  <a:moveTo>
                    <a:pt x="130" y="60"/>
                  </a:moveTo>
                  <a:cubicBezTo>
                    <a:pt x="0" y="60"/>
                    <a:pt x="0" y="60"/>
                    <a:pt x="0" y="60"/>
                  </a:cubicBezTo>
                  <a:cubicBezTo>
                    <a:pt x="1" y="57"/>
                    <a:pt x="1" y="57"/>
                    <a:pt x="1" y="57"/>
                  </a:cubicBezTo>
                  <a:cubicBezTo>
                    <a:pt x="8" y="34"/>
                    <a:pt x="27" y="18"/>
                    <a:pt x="49" y="12"/>
                  </a:cubicBezTo>
                  <a:cubicBezTo>
                    <a:pt x="49" y="4"/>
                    <a:pt x="49" y="4"/>
                    <a:pt x="49" y="4"/>
                  </a:cubicBezTo>
                  <a:cubicBezTo>
                    <a:pt x="65" y="0"/>
                    <a:pt x="65" y="0"/>
                    <a:pt x="65" y="0"/>
                  </a:cubicBezTo>
                  <a:cubicBezTo>
                    <a:pt x="81" y="4"/>
                    <a:pt x="81" y="4"/>
                    <a:pt x="81" y="4"/>
                  </a:cubicBezTo>
                  <a:cubicBezTo>
                    <a:pt x="81" y="12"/>
                    <a:pt x="81" y="12"/>
                    <a:pt x="81" y="12"/>
                  </a:cubicBezTo>
                  <a:cubicBezTo>
                    <a:pt x="103" y="18"/>
                    <a:pt x="122" y="34"/>
                    <a:pt x="129" y="57"/>
                  </a:cubicBezTo>
                  <a:lnTo>
                    <a:pt x="130" y="60"/>
                  </a:lnTo>
                  <a:close/>
                  <a:moveTo>
                    <a:pt x="6" y="55"/>
                  </a:moveTo>
                  <a:cubicBezTo>
                    <a:pt x="124" y="55"/>
                    <a:pt x="124" y="55"/>
                    <a:pt x="124" y="55"/>
                  </a:cubicBezTo>
                  <a:cubicBezTo>
                    <a:pt x="114" y="31"/>
                    <a:pt x="91" y="15"/>
                    <a:pt x="65" y="15"/>
                  </a:cubicBezTo>
                  <a:cubicBezTo>
                    <a:pt x="39" y="15"/>
                    <a:pt x="16" y="31"/>
                    <a:pt x="6" y="55"/>
                  </a:cubicBezTo>
                  <a:close/>
                  <a:moveTo>
                    <a:pt x="53" y="7"/>
                  </a:moveTo>
                  <a:cubicBezTo>
                    <a:pt x="53" y="11"/>
                    <a:pt x="53" y="11"/>
                    <a:pt x="53" y="11"/>
                  </a:cubicBezTo>
                  <a:cubicBezTo>
                    <a:pt x="61" y="10"/>
                    <a:pt x="69" y="10"/>
                    <a:pt x="76" y="11"/>
                  </a:cubicBezTo>
                  <a:cubicBezTo>
                    <a:pt x="76" y="7"/>
                    <a:pt x="76" y="7"/>
                    <a:pt x="76" y="7"/>
                  </a:cubicBezTo>
                  <a:cubicBezTo>
                    <a:pt x="65" y="4"/>
                    <a:pt x="65" y="4"/>
                    <a:pt x="65" y="4"/>
                  </a:cubicBezTo>
                  <a:lnTo>
                    <a:pt x="53"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Rectangle 24"/>
            <p:cNvSpPr>
              <a:spLocks noChangeArrowheads="1"/>
            </p:cNvSpPr>
            <p:nvPr userDrawn="1"/>
          </p:nvSpPr>
          <p:spPr bwMode="invGray">
            <a:xfrm>
              <a:off x="5705476" y="4413250"/>
              <a:ext cx="271463"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25"/>
            <p:cNvSpPr>
              <a:spLocks noEditPoints="1"/>
            </p:cNvSpPr>
            <p:nvPr userDrawn="1"/>
          </p:nvSpPr>
          <p:spPr bwMode="invGray">
            <a:xfrm>
              <a:off x="5703888" y="4408488"/>
              <a:ext cx="277813" cy="19050"/>
            </a:xfrm>
            <a:custGeom>
              <a:avLst/>
              <a:gdLst>
                <a:gd name="T0" fmla="*/ 175 w 175"/>
                <a:gd name="T1" fmla="*/ 12 h 12"/>
                <a:gd name="T2" fmla="*/ 0 w 175"/>
                <a:gd name="T3" fmla="*/ 12 h 12"/>
                <a:gd name="T4" fmla="*/ 0 w 175"/>
                <a:gd name="T5" fmla="*/ 0 h 12"/>
                <a:gd name="T6" fmla="*/ 175 w 175"/>
                <a:gd name="T7" fmla="*/ 0 h 12"/>
                <a:gd name="T8" fmla="*/ 175 w 175"/>
                <a:gd name="T9" fmla="*/ 12 h 12"/>
                <a:gd name="T10" fmla="*/ 4 w 175"/>
                <a:gd name="T11" fmla="*/ 9 h 12"/>
                <a:gd name="T12" fmla="*/ 170 w 175"/>
                <a:gd name="T13" fmla="*/ 9 h 12"/>
                <a:gd name="T14" fmla="*/ 170 w 175"/>
                <a:gd name="T15" fmla="*/ 5 h 12"/>
                <a:gd name="T16" fmla="*/ 4 w 175"/>
                <a:gd name="T17" fmla="*/ 5 h 12"/>
                <a:gd name="T18" fmla="*/ 4 w 175"/>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5" h="12">
                  <a:moveTo>
                    <a:pt x="175" y="12"/>
                  </a:moveTo>
                  <a:lnTo>
                    <a:pt x="0" y="12"/>
                  </a:lnTo>
                  <a:lnTo>
                    <a:pt x="0" y="0"/>
                  </a:lnTo>
                  <a:lnTo>
                    <a:pt x="175" y="0"/>
                  </a:lnTo>
                  <a:lnTo>
                    <a:pt x="175" y="12"/>
                  </a:lnTo>
                  <a:close/>
                  <a:moveTo>
                    <a:pt x="4" y="9"/>
                  </a:moveTo>
                  <a:lnTo>
                    <a:pt x="170" y="9"/>
                  </a:lnTo>
                  <a:lnTo>
                    <a:pt x="170" y="5"/>
                  </a:lnTo>
                  <a:lnTo>
                    <a:pt x="4" y="5"/>
                  </a:lnTo>
                  <a:lnTo>
                    <a:pt x="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Rectangle 26"/>
            <p:cNvSpPr>
              <a:spLocks noChangeArrowheads="1"/>
            </p:cNvSpPr>
            <p:nvPr userDrawn="1"/>
          </p:nvSpPr>
          <p:spPr bwMode="invGray">
            <a:xfrm>
              <a:off x="5719763" y="4398963"/>
              <a:ext cx="246063"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Freeform 27"/>
            <p:cNvSpPr>
              <a:spLocks noEditPoints="1"/>
            </p:cNvSpPr>
            <p:nvPr userDrawn="1"/>
          </p:nvSpPr>
          <p:spPr bwMode="invGray">
            <a:xfrm>
              <a:off x="5716588" y="4395788"/>
              <a:ext cx="252413" cy="20638"/>
            </a:xfrm>
            <a:custGeom>
              <a:avLst/>
              <a:gdLst>
                <a:gd name="T0" fmla="*/ 159 w 159"/>
                <a:gd name="T1" fmla="*/ 13 h 13"/>
                <a:gd name="T2" fmla="*/ 0 w 159"/>
                <a:gd name="T3" fmla="*/ 13 h 13"/>
                <a:gd name="T4" fmla="*/ 0 w 159"/>
                <a:gd name="T5" fmla="*/ 0 h 13"/>
                <a:gd name="T6" fmla="*/ 159 w 159"/>
                <a:gd name="T7" fmla="*/ 0 h 13"/>
                <a:gd name="T8" fmla="*/ 159 w 159"/>
                <a:gd name="T9" fmla="*/ 13 h 13"/>
                <a:gd name="T10" fmla="*/ 4 w 159"/>
                <a:gd name="T11" fmla="*/ 8 h 13"/>
                <a:gd name="T12" fmla="*/ 155 w 159"/>
                <a:gd name="T13" fmla="*/ 8 h 13"/>
                <a:gd name="T14" fmla="*/ 155 w 159"/>
                <a:gd name="T15" fmla="*/ 4 h 13"/>
                <a:gd name="T16" fmla="*/ 4 w 159"/>
                <a:gd name="T17" fmla="*/ 4 h 13"/>
                <a:gd name="T18" fmla="*/ 4 w 159"/>
                <a:gd name="T19"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 h="13">
                  <a:moveTo>
                    <a:pt x="159" y="13"/>
                  </a:moveTo>
                  <a:lnTo>
                    <a:pt x="0" y="13"/>
                  </a:lnTo>
                  <a:lnTo>
                    <a:pt x="0" y="0"/>
                  </a:lnTo>
                  <a:lnTo>
                    <a:pt x="159" y="0"/>
                  </a:lnTo>
                  <a:lnTo>
                    <a:pt x="159" y="13"/>
                  </a:lnTo>
                  <a:close/>
                  <a:moveTo>
                    <a:pt x="4" y="8"/>
                  </a:moveTo>
                  <a:lnTo>
                    <a:pt x="155" y="8"/>
                  </a:lnTo>
                  <a:lnTo>
                    <a:pt x="155" y="4"/>
                  </a:lnTo>
                  <a:lnTo>
                    <a:pt x="4" y="4"/>
                  </a:lnTo>
                  <a:lnTo>
                    <a:pt x="4"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Rectangle 28"/>
            <p:cNvSpPr>
              <a:spLocks noChangeArrowheads="1"/>
            </p:cNvSpPr>
            <p:nvPr userDrawn="1"/>
          </p:nvSpPr>
          <p:spPr bwMode="invGray">
            <a:xfrm>
              <a:off x="5734051" y="4386263"/>
              <a:ext cx="217488"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Freeform 29"/>
            <p:cNvSpPr>
              <a:spLocks noEditPoints="1"/>
            </p:cNvSpPr>
            <p:nvPr userDrawn="1"/>
          </p:nvSpPr>
          <p:spPr bwMode="invGray">
            <a:xfrm>
              <a:off x="5729288" y="4383088"/>
              <a:ext cx="225425" cy="19050"/>
            </a:xfrm>
            <a:custGeom>
              <a:avLst/>
              <a:gdLst>
                <a:gd name="T0" fmla="*/ 142 w 142"/>
                <a:gd name="T1" fmla="*/ 12 h 12"/>
                <a:gd name="T2" fmla="*/ 0 w 142"/>
                <a:gd name="T3" fmla="*/ 12 h 12"/>
                <a:gd name="T4" fmla="*/ 0 w 142"/>
                <a:gd name="T5" fmla="*/ 0 h 12"/>
                <a:gd name="T6" fmla="*/ 142 w 142"/>
                <a:gd name="T7" fmla="*/ 0 h 12"/>
                <a:gd name="T8" fmla="*/ 142 w 142"/>
                <a:gd name="T9" fmla="*/ 12 h 12"/>
                <a:gd name="T10" fmla="*/ 5 w 142"/>
                <a:gd name="T11" fmla="*/ 8 h 12"/>
                <a:gd name="T12" fmla="*/ 138 w 142"/>
                <a:gd name="T13" fmla="*/ 8 h 12"/>
                <a:gd name="T14" fmla="*/ 138 w 142"/>
                <a:gd name="T15" fmla="*/ 4 h 12"/>
                <a:gd name="T16" fmla="*/ 5 w 142"/>
                <a:gd name="T17" fmla="*/ 4 h 12"/>
                <a:gd name="T18" fmla="*/ 5 w 14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2">
                  <a:moveTo>
                    <a:pt x="142" y="12"/>
                  </a:moveTo>
                  <a:lnTo>
                    <a:pt x="0" y="12"/>
                  </a:lnTo>
                  <a:lnTo>
                    <a:pt x="0" y="0"/>
                  </a:lnTo>
                  <a:lnTo>
                    <a:pt x="142" y="0"/>
                  </a:lnTo>
                  <a:lnTo>
                    <a:pt x="142" y="12"/>
                  </a:lnTo>
                  <a:close/>
                  <a:moveTo>
                    <a:pt x="5" y="8"/>
                  </a:moveTo>
                  <a:lnTo>
                    <a:pt x="138" y="8"/>
                  </a:lnTo>
                  <a:lnTo>
                    <a:pt x="138" y="4"/>
                  </a:lnTo>
                  <a:lnTo>
                    <a:pt x="5" y="4"/>
                  </a:lnTo>
                  <a:lnTo>
                    <a:pt x="5"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Rectangle 30"/>
            <p:cNvSpPr>
              <a:spLocks noChangeArrowheads="1"/>
            </p:cNvSpPr>
            <p:nvPr userDrawn="1"/>
          </p:nvSpPr>
          <p:spPr bwMode="invGray">
            <a:xfrm>
              <a:off x="5710238" y="4414838"/>
              <a:ext cx="263525"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Rectangle 31"/>
            <p:cNvSpPr>
              <a:spLocks noChangeArrowheads="1"/>
            </p:cNvSpPr>
            <p:nvPr userDrawn="1"/>
          </p:nvSpPr>
          <p:spPr bwMode="invGray">
            <a:xfrm>
              <a:off x="5724526" y="4402138"/>
              <a:ext cx="2365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Rectangle 32"/>
            <p:cNvSpPr>
              <a:spLocks noChangeArrowheads="1"/>
            </p:cNvSpPr>
            <p:nvPr userDrawn="1"/>
          </p:nvSpPr>
          <p:spPr bwMode="invGray">
            <a:xfrm>
              <a:off x="5737226" y="4389438"/>
              <a:ext cx="2111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Freeform 33"/>
            <p:cNvSpPr>
              <a:spLocks/>
            </p:cNvSpPr>
            <p:nvPr userDrawn="1"/>
          </p:nvSpPr>
          <p:spPr bwMode="invGray">
            <a:xfrm>
              <a:off x="5746751" y="4205288"/>
              <a:ext cx="190500" cy="44450"/>
            </a:xfrm>
            <a:custGeom>
              <a:avLst/>
              <a:gdLst>
                <a:gd name="T0" fmla="*/ 60 w 120"/>
                <a:gd name="T1" fmla="*/ 0 h 28"/>
                <a:gd name="T2" fmla="*/ 120 w 120"/>
                <a:gd name="T3" fmla="*/ 28 h 28"/>
                <a:gd name="T4" fmla="*/ 0 w 120"/>
                <a:gd name="T5" fmla="*/ 28 h 28"/>
                <a:gd name="T6" fmla="*/ 60 w 120"/>
                <a:gd name="T7" fmla="*/ 0 h 28"/>
              </a:gdLst>
              <a:ahLst/>
              <a:cxnLst>
                <a:cxn ang="0">
                  <a:pos x="T0" y="T1"/>
                </a:cxn>
                <a:cxn ang="0">
                  <a:pos x="T2" y="T3"/>
                </a:cxn>
                <a:cxn ang="0">
                  <a:pos x="T4" y="T5"/>
                </a:cxn>
                <a:cxn ang="0">
                  <a:pos x="T6" y="T7"/>
                </a:cxn>
              </a:cxnLst>
              <a:rect l="0" t="0" r="r" b="b"/>
              <a:pathLst>
                <a:path w="120" h="28">
                  <a:moveTo>
                    <a:pt x="60" y="0"/>
                  </a:moveTo>
                  <a:lnTo>
                    <a:pt x="120" y="28"/>
                  </a:lnTo>
                  <a:lnTo>
                    <a:pt x="0" y="28"/>
                  </a:lnTo>
                  <a:lnTo>
                    <a:pt x="60" y="0"/>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Freeform 34"/>
            <p:cNvSpPr>
              <a:spLocks noEditPoints="1"/>
            </p:cNvSpPr>
            <p:nvPr userDrawn="1"/>
          </p:nvSpPr>
          <p:spPr bwMode="invGray">
            <a:xfrm>
              <a:off x="6994526" y="4392613"/>
              <a:ext cx="31750" cy="30163"/>
            </a:xfrm>
            <a:custGeom>
              <a:avLst/>
              <a:gdLst>
                <a:gd name="T0" fmla="*/ 21 w 21"/>
                <a:gd name="T1" fmla="*/ 10 h 20"/>
                <a:gd name="T2" fmla="*/ 11 w 21"/>
                <a:gd name="T3" fmla="*/ 20 h 20"/>
                <a:gd name="T4" fmla="*/ 0 w 21"/>
                <a:gd name="T5" fmla="*/ 10 h 20"/>
                <a:gd name="T6" fmla="*/ 11 w 21"/>
                <a:gd name="T7" fmla="*/ 0 h 20"/>
                <a:gd name="T8" fmla="*/ 21 w 21"/>
                <a:gd name="T9" fmla="*/ 10 h 20"/>
                <a:gd name="T10" fmla="*/ 19 w 21"/>
                <a:gd name="T11" fmla="*/ 10 h 20"/>
                <a:gd name="T12" fmla="*/ 11 w 21"/>
                <a:gd name="T13" fmla="*/ 1 h 20"/>
                <a:gd name="T14" fmla="*/ 2 w 21"/>
                <a:gd name="T15" fmla="*/ 10 h 20"/>
                <a:gd name="T16" fmla="*/ 11 w 21"/>
                <a:gd name="T17" fmla="*/ 19 h 20"/>
                <a:gd name="T18" fmla="*/ 19 w 21"/>
                <a:gd name="T19" fmla="*/ 10 h 20"/>
                <a:gd name="T20" fmla="*/ 8 w 21"/>
                <a:gd name="T21" fmla="*/ 16 h 20"/>
                <a:gd name="T22" fmla="*/ 7 w 21"/>
                <a:gd name="T23" fmla="*/ 16 h 20"/>
                <a:gd name="T24" fmla="*/ 7 w 21"/>
                <a:gd name="T25" fmla="*/ 4 h 20"/>
                <a:gd name="T26" fmla="*/ 11 w 21"/>
                <a:gd name="T27" fmla="*/ 4 h 20"/>
                <a:gd name="T28" fmla="*/ 15 w 21"/>
                <a:gd name="T29" fmla="*/ 7 h 20"/>
                <a:gd name="T30" fmla="*/ 12 w 21"/>
                <a:gd name="T31" fmla="*/ 11 h 20"/>
                <a:gd name="T32" fmla="*/ 16 w 21"/>
                <a:gd name="T33" fmla="*/ 16 h 20"/>
                <a:gd name="T34" fmla="*/ 14 w 21"/>
                <a:gd name="T35" fmla="*/ 16 h 20"/>
                <a:gd name="T36" fmla="*/ 11 w 21"/>
                <a:gd name="T37" fmla="*/ 11 h 20"/>
                <a:gd name="T38" fmla="*/ 8 w 21"/>
                <a:gd name="T39" fmla="*/ 11 h 20"/>
                <a:gd name="T40" fmla="*/ 8 w 21"/>
                <a:gd name="T41" fmla="*/ 16 h 20"/>
                <a:gd name="T42" fmla="*/ 10 w 21"/>
                <a:gd name="T43" fmla="*/ 9 h 20"/>
                <a:gd name="T44" fmla="*/ 14 w 21"/>
                <a:gd name="T45" fmla="*/ 7 h 20"/>
                <a:gd name="T46" fmla="*/ 11 w 21"/>
                <a:gd name="T47" fmla="*/ 6 h 20"/>
                <a:gd name="T48" fmla="*/ 8 w 21"/>
                <a:gd name="T49" fmla="*/ 6 h 20"/>
                <a:gd name="T50" fmla="*/ 8 w 21"/>
                <a:gd name="T51" fmla="*/ 9 h 20"/>
                <a:gd name="T52" fmla="*/ 10 w 21"/>
                <a:gd name="T53"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 h="20">
                  <a:moveTo>
                    <a:pt x="21" y="10"/>
                  </a:moveTo>
                  <a:cubicBezTo>
                    <a:pt x="21" y="16"/>
                    <a:pt x="16" y="20"/>
                    <a:pt x="11" y="20"/>
                  </a:cubicBezTo>
                  <a:cubicBezTo>
                    <a:pt x="5" y="20"/>
                    <a:pt x="0" y="16"/>
                    <a:pt x="0" y="10"/>
                  </a:cubicBezTo>
                  <a:cubicBezTo>
                    <a:pt x="0" y="5"/>
                    <a:pt x="5" y="0"/>
                    <a:pt x="11" y="0"/>
                  </a:cubicBezTo>
                  <a:cubicBezTo>
                    <a:pt x="16" y="0"/>
                    <a:pt x="21" y="5"/>
                    <a:pt x="21" y="10"/>
                  </a:cubicBezTo>
                  <a:moveTo>
                    <a:pt x="19" y="10"/>
                  </a:moveTo>
                  <a:cubicBezTo>
                    <a:pt x="19" y="5"/>
                    <a:pt x="15" y="1"/>
                    <a:pt x="11" y="1"/>
                  </a:cubicBezTo>
                  <a:cubicBezTo>
                    <a:pt x="6" y="1"/>
                    <a:pt x="2" y="5"/>
                    <a:pt x="2" y="10"/>
                  </a:cubicBezTo>
                  <a:cubicBezTo>
                    <a:pt x="2" y="15"/>
                    <a:pt x="6" y="19"/>
                    <a:pt x="11" y="19"/>
                  </a:cubicBezTo>
                  <a:cubicBezTo>
                    <a:pt x="15" y="19"/>
                    <a:pt x="19" y="15"/>
                    <a:pt x="19" y="10"/>
                  </a:cubicBezTo>
                  <a:moveTo>
                    <a:pt x="8" y="16"/>
                  </a:moveTo>
                  <a:cubicBezTo>
                    <a:pt x="7" y="16"/>
                    <a:pt x="7" y="16"/>
                    <a:pt x="7" y="16"/>
                  </a:cubicBezTo>
                  <a:cubicBezTo>
                    <a:pt x="7" y="4"/>
                    <a:pt x="7" y="4"/>
                    <a:pt x="7" y="4"/>
                  </a:cubicBezTo>
                  <a:cubicBezTo>
                    <a:pt x="11" y="4"/>
                    <a:pt x="11" y="4"/>
                    <a:pt x="11" y="4"/>
                  </a:cubicBezTo>
                  <a:cubicBezTo>
                    <a:pt x="14" y="4"/>
                    <a:pt x="15" y="5"/>
                    <a:pt x="15" y="7"/>
                  </a:cubicBezTo>
                  <a:cubicBezTo>
                    <a:pt x="15" y="10"/>
                    <a:pt x="14" y="10"/>
                    <a:pt x="12" y="11"/>
                  </a:cubicBezTo>
                  <a:cubicBezTo>
                    <a:pt x="16" y="16"/>
                    <a:pt x="16" y="16"/>
                    <a:pt x="16" y="16"/>
                  </a:cubicBezTo>
                  <a:cubicBezTo>
                    <a:pt x="14" y="16"/>
                    <a:pt x="14" y="16"/>
                    <a:pt x="14" y="16"/>
                  </a:cubicBezTo>
                  <a:cubicBezTo>
                    <a:pt x="11" y="11"/>
                    <a:pt x="11" y="11"/>
                    <a:pt x="11" y="11"/>
                  </a:cubicBezTo>
                  <a:cubicBezTo>
                    <a:pt x="8" y="11"/>
                    <a:pt x="8" y="11"/>
                    <a:pt x="8" y="11"/>
                  </a:cubicBezTo>
                  <a:lnTo>
                    <a:pt x="8" y="16"/>
                  </a:lnTo>
                  <a:close/>
                  <a:moveTo>
                    <a:pt x="10" y="9"/>
                  </a:moveTo>
                  <a:cubicBezTo>
                    <a:pt x="12" y="9"/>
                    <a:pt x="14" y="10"/>
                    <a:pt x="14" y="7"/>
                  </a:cubicBezTo>
                  <a:cubicBezTo>
                    <a:pt x="14" y="6"/>
                    <a:pt x="12" y="6"/>
                    <a:pt x="11" y="6"/>
                  </a:cubicBezTo>
                  <a:cubicBezTo>
                    <a:pt x="8" y="6"/>
                    <a:pt x="8" y="6"/>
                    <a:pt x="8" y="6"/>
                  </a:cubicBezTo>
                  <a:cubicBezTo>
                    <a:pt x="8" y="9"/>
                    <a:pt x="8" y="9"/>
                    <a:pt x="8" y="9"/>
                  </a:cubicBezTo>
                  <a:lnTo>
                    <a:pt x="10" y="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grpSp>
    </p:spTree>
    <p:extLst>
      <p:ext uri="{BB962C8B-B14F-4D97-AF65-F5344CB8AC3E}">
        <p14:creationId xmlns:p14="http://schemas.microsoft.com/office/powerpoint/2010/main" val="16176538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Red Section Break or Call Out">
    <p:bg>
      <p:bgPr>
        <a:solidFill>
          <a:srgbClr val="CC0035"/>
        </a:solidFill>
        <a:effectLst/>
      </p:bgPr>
    </p:bg>
    <p:spTree>
      <p:nvGrpSpPr>
        <p:cNvPr id="1" name=""/>
        <p:cNvGrpSpPr/>
        <p:nvPr/>
      </p:nvGrpSpPr>
      <p:grpSpPr>
        <a:xfrm>
          <a:off x="0" y="0"/>
          <a:ext cx="0" cy="0"/>
          <a:chOff x="0" y="0"/>
          <a:chExt cx="0" cy="0"/>
        </a:xfrm>
      </p:grpSpPr>
      <p:grpSp>
        <p:nvGrpSpPr>
          <p:cNvPr id="3" name="Group 4"/>
          <p:cNvGrpSpPr>
            <a:grpSpLocks noChangeAspect="1"/>
          </p:cNvGrpSpPr>
          <p:nvPr userDrawn="1"/>
        </p:nvGrpSpPr>
        <p:grpSpPr bwMode="black">
          <a:xfrm>
            <a:off x="5355676" y="4395901"/>
            <a:ext cx="1477474" cy="777656"/>
            <a:chOff x="1862" y="1719"/>
            <a:chExt cx="1889" cy="994"/>
          </a:xfrm>
          <a:solidFill>
            <a:schemeClr val="bg1"/>
          </a:solidFill>
        </p:grpSpPr>
        <p:sp>
          <p:nvSpPr>
            <p:cNvPr id="5"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2"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
        <p:nvSpPr>
          <p:cNvPr id="8"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 y="3546707"/>
            <a:ext cx="12188825" cy="650648"/>
          </a:xfrm>
          <a:prstGeom prst="rect">
            <a:avLst/>
          </a:prstGeom>
        </p:spPr>
        <p:txBody>
          <a:bodyPr>
            <a:normAutofit/>
          </a:bodyPr>
          <a:lstStyle>
            <a:lvl1pPr marL="0" indent="0" algn="ctr">
              <a:spcBef>
                <a:spcPts val="0"/>
              </a:spcBef>
              <a:buNone/>
              <a:defRPr lang="en-US" sz="2000" b="0" kern="1200" dirty="0">
                <a:solidFill>
                  <a:schemeClr val="bg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subtitle</a:t>
            </a:r>
          </a:p>
        </p:txBody>
      </p:sp>
      <p:sp>
        <p:nvSpPr>
          <p:cNvPr id="9"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1762271"/>
            <a:ext cx="12188825" cy="1605339"/>
          </a:xfrm>
        </p:spPr>
        <p:txBody>
          <a:bodyPr anchor="b">
            <a:normAutofit/>
          </a:bodyPr>
          <a:lstStyle>
            <a:lvl1pPr algn="ctr">
              <a:spcBef>
                <a:spcPts val="0"/>
              </a:spcBef>
              <a:defRPr lang="en-US" sz="3600" b="1" kern="1200" cap="none" spc="0" baseline="0" dirty="0">
                <a:solidFill>
                  <a:schemeClr val="bg1"/>
                </a:solidFill>
                <a:latin typeface="+mj-lt"/>
                <a:ea typeface="+mj-ea"/>
                <a:cs typeface="Arial" panose="020B0604020202020204" pitchFamily="34" charset="0"/>
              </a:defRPr>
            </a:lvl1pPr>
          </a:lstStyle>
          <a:p>
            <a:r>
              <a:rPr lang="en-US" dirty="0"/>
              <a:t>Click to add title</a:t>
            </a:r>
          </a:p>
        </p:txBody>
      </p:sp>
    </p:spTree>
    <p:extLst>
      <p:ext uri="{BB962C8B-B14F-4D97-AF65-F5344CB8AC3E}">
        <p14:creationId xmlns:p14="http://schemas.microsoft.com/office/powerpoint/2010/main" val="263032375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3839"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837983" y="1290323"/>
            <a:ext cx="10512862" cy="464662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Placeholder 1">
            <a:extLst>
              <a:ext uri="{FF2B5EF4-FFF2-40B4-BE49-F238E27FC236}">
                <a16:creationId xmlns:a16="http://schemas.microsoft.com/office/drawing/2014/main" id="{1A589ED4-99A7-154B-BB72-DF40B355989E}"/>
              </a:ext>
            </a:extLst>
          </p:cNvPr>
          <p:cNvSpPr>
            <a:spLocks noGrp="1"/>
          </p:cNvSpPr>
          <p:nvPr>
            <p:ph type="title"/>
          </p:nvPr>
        </p:nvSpPr>
        <p:spPr>
          <a:xfrm>
            <a:off x="559084" y="256642"/>
            <a:ext cx="10969944" cy="411757"/>
          </a:xfrm>
          <a:prstGeom prst="rect">
            <a:avLst/>
          </a:prstGeom>
        </p:spPr>
        <p:txBody>
          <a:bodyPr vert="horz" lIns="0" tIns="45720" rIns="0" bIns="45720" rtlCol="0" anchor="ctr">
            <a:noAutofit/>
          </a:bodyPr>
          <a:lstStyle/>
          <a:p>
            <a:pPr marL="0" lvl="0"/>
            <a:r>
              <a:rPr lang="en-US"/>
              <a:t>Click to edit Master title style</a:t>
            </a:r>
            <a:endParaRPr lang="en-US" dirty="0"/>
          </a:p>
        </p:txBody>
      </p:sp>
      <p:cxnSp>
        <p:nvCxnSpPr>
          <p:cNvPr id="10" name="Straight Connector 9">
            <a:extLst>
              <a:ext uri="{FF2B5EF4-FFF2-40B4-BE49-F238E27FC236}">
                <a16:creationId xmlns:a16="http://schemas.microsoft.com/office/drawing/2014/main" id="{0684DAE3-1891-054F-8B7F-CF901DD56EFF}"/>
              </a:ext>
            </a:extLst>
          </p:cNvPr>
          <p:cNvCxnSpPr>
            <a:cxnSpLocks/>
          </p:cNvCxnSpPr>
          <p:nvPr/>
        </p:nvCxnSpPr>
        <p:spPr>
          <a:xfrm>
            <a:off x="559084" y="671267"/>
            <a:ext cx="10969944"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
        <p:nvSpPr>
          <p:cNvPr id="6" name="AutoShape 11"/>
          <p:cNvSpPr>
            <a:spLocks noChangeAspect="1" noChangeArrowheads="1" noTextEdit="1"/>
          </p:cNvSpPr>
          <p:nvPr/>
        </p:nvSpPr>
        <p:spPr bwMode="auto">
          <a:xfrm>
            <a:off x="10133550" y="6100770"/>
            <a:ext cx="1814039" cy="64135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sz="1013" b="0" i="0" u="none" strike="noStrike" kern="1200" cap="none" spc="0" normalizeH="0" baseline="0" noProof="0" dirty="0">
              <a:ln>
                <a:noFill/>
              </a:ln>
              <a:solidFill>
                <a:prstClr val="black"/>
              </a:solidFill>
              <a:effectLst/>
              <a:uLnTx/>
              <a:uFillTx/>
              <a:latin typeface="Arial" panose="020B0604020202020204" pitchFamily="34" charset="0"/>
              <a:ea typeface="ＭＳ Ｐゴシック" charset="0"/>
              <a:cs typeface="+mn-cs"/>
            </a:endParaRPr>
          </a:p>
        </p:txBody>
      </p:sp>
      <p:grpSp>
        <p:nvGrpSpPr>
          <p:cNvPr id="12" name="Group 4"/>
          <p:cNvGrpSpPr>
            <a:grpSpLocks noChangeAspect="1"/>
          </p:cNvGrpSpPr>
          <p:nvPr userDrawn="1"/>
        </p:nvGrpSpPr>
        <p:grpSpPr bwMode="gray">
          <a:xfrm>
            <a:off x="11460796" y="6126956"/>
            <a:ext cx="544758" cy="548640"/>
            <a:chOff x="4703" y="3389"/>
            <a:chExt cx="437" cy="440"/>
          </a:xfrm>
        </p:grpSpPr>
        <p:sp>
          <p:nvSpPr>
            <p:cNvPr id="13" name="Freeform 12"/>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4" name="Freeform 13"/>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5" name="Freeform 1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6" name="Freeform 15"/>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7" name="Freeform 1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8" name="Freeform 17"/>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9" name="Freeform 1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0" name="Freeform 19"/>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Freeform 2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Freeform 21"/>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Freeform 2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Freeform 23"/>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Freeform 2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Freeform 25"/>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Freeform 2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Freeform 27"/>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Freeform 2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29"/>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30"/>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Freeform 3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32"/>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Freeform 33"/>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Freeform 34"/>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Freeform 35"/>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Freeform 36"/>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Freeform 37"/>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Freeform 3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Freeform 39"/>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Freeform 40"/>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Freeform 4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3" name="Freeform 42"/>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4" name="Freeform 43"/>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5" name="Freeform 4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6" name="Freeform 45"/>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7" name="Freeform 46"/>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8" name="Freeform 4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9" name="Freeform 48"/>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0" name="Freeform 4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1" name="Freeform 50"/>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2" name="Freeform 5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332420435"/>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6" r:id="rId4"/>
    <p:sldLayoutId id="2147483787" r:id="rId5"/>
    <p:sldLayoutId id="2147483788" r:id="rId6"/>
    <p:sldLayoutId id="2147483789" r:id="rId7"/>
    <p:sldLayoutId id="2147483790" r:id="rId8"/>
    <p:sldLayoutId id="2147483791" r:id="rId9"/>
    <p:sldLayoutId id="2147483792" r:id="rId10"/>
    <p:sldLayoutId id="2147483794" r:id="rId11"/>
    <p:sldLayoutId id="2147483795" r:id="rId12"/>
    <p:sldLayoutId id="2147483796" r:id="rId13"/>
    <p:sldLayoutId id="2147483797" r:id="rId14"/>
    <p:sldLayoutId id="2147483798" r:id="rId15"/>
    <p:sldLayoutId id="2147483799" r:id="rId16"/>
    <p:sldLayoutId id="2147483800" r:id="rId17"/>
    <p:sldLayoutId id="2147483801" r:id="rId18"/>
    <p:sldLayoutId id="2147483802" r:id="rId19"/>
    <p:sldLayoutId id="2147483803" r:id="rId20"/>
    <p:sldLayoutId id="2147483804" r:id="rId21"/>
    <p:sldLayoutId id="2147483805" r:id="rId22"/>
    <p:sldLayoutId id="2147483806" r:id="rId23"/>
    <p:sldLayoutId id="2147483807" r:id="rId24"/>
    <p:sldLayoutId id="2147483808" r:id="rId25"/>
    <p:sldLayoutId id="2147483809" r:id="rId26"/>
    <p:sldLayoutId id="2147483810" r:id="rId27"/>
    <p:sldLayoutId id="2147483811" r:id="rId28"/>
    <p:sldLayoutId id="2147483812" r:id="rId29"/>
    <p:sldLayoutId id="2147483813" r:id="rId30"/>
    <p:sldLayoutId id="2147483815" r:id="rId31"/>
    <p:sldLayoutId id="2147483816" r:id="rId32"/>
    <p:sldLayoutId id="2147483817" r:id="rId33"/>
    <p:sldLayoutId id="2147483818" r:id="rId34"/>
    <p:sldLayoutId id="2147483819" r:id="rId35"/>
    <p:sldLayoutId id="2147483820" r:id="rId36"/>
  </p:sldLayoutIdLst>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xStyles>
    <p:titleStyle>
      <a:lvl1pPr algn="l" defTabSz="514350" rtl="0" eaLnBrk="1" latinLnBrk="0" hangingPunct="1">
        <a:lnSpc>
          <a:spcPct val="90000"/>
        </a:lnSpc>
        <a:spcBef>
          <a:spcPct val="0"/>
        </a:spcBef>
        <a:buNone/>
        <a:defRPr sz="1400" b="0" kern="1200" cap="none" spc="28" baseline="0">
          <a:solidFill>
            <a:schemeClr val="tx1"/>
          </a:solidFill>
          <a:latin typeface="+mj-lt"/>
          <a:ea typeface="+mj-ea"/>
          <a:cs typeface="+mj-cs"/>
        </a:defRPr>
      </a:lvl1pPr>
    </p:titleStyle>
    <p:bodyStyle>
      <a:lvl1pPr marL="128588" indent="-128588" algn="l" defTabSz="514350" rtl="0" eaLnBrk="1" latinLnBrk="0" hangingPunct="1">
        <a:lnSpc>
          <a:spcPct val="90000"/>
        </a:lnSpc>
        <a:spcBef>
          <a:spcPts val="0"/>
        </a:spcBef>
        <a:spcAft>
          <a:spcPts val="675"/>
        </a:spcAft>
        <a:buFont typeface="Arial" panose="020B0604020202020204" pitchFamily="34" charset="0"/>
        <a:buChar char="•"/>
        <a:defRPr sz="2000" kern="1200">
          <a:solidFill>
            <a:schemeClr val="tx1"/>
          </a:solidFill>
          <a:latin typeface="+mn-lt"/>
          <a:ea typeface="+mn-ea"/>
          <a:cs typeface="+mn-cs"/>
        </a:defRPr>
      </a:lvl1pPr>
      <a:lvl2pPr marL="385763" indent="-128588" algn="l" defTabSz="514350" rtl="0" eaLnBrk="1" latinLnBrk="0" hangingPunct="1">
        <a:lnSpc>
          <a:spcPct val="90000"/>
        </a:lnSpc>
        <a:spcBef>
          <a:spcPts val="0"/>
        </a:spcBef>
        <a:spcAft>
          <a:spcPts val="675"/>
        </a:spcAft>
        <a:buFont typeface="Arial" panose="020B0604020202020204" pitchFamily="34" charset="0"/>
        <a:buChar char="•"/>
        <a:defRPr sz="1600" kern="1200">
          <a:solidFill>
            <a:schemeClr val="tx1"/>
          </a:solidFill>
          <a:latin typeface="+mn-lt"/>
          <a:ea typeface="+mn-ea"/>
          <a:cs typeface="+mn-cs"/>
        </a:defRPr>
      </a:lvl2pPr>
      <a:lvl3pPr marL="642938" indent="-128588" algn="l" defTabSz="514350" rtl="0" eaLnBrk="1" latinLnBrk="0" hangingPunct="1">
        <a:lnSpc>
          <a:spcPct val="90000"/>
        </a:lnSpc>
        <a:spcBef>
          <a:spcPts val="0"/>
        </a:spcBef>
        <a:spcAft>
          <a:spcPts val="675"/>
        </a:spcAft>
        <a:buFont typeface="Arial" panose="020B0604020202020204" pitchFamily="34" charset="0"/>
        <a:buChar char="•"/>
        <a:defRPr sz="1600" kern="1200">
          <a:solidFill>
            <a:schemeClr val="tx1"/>
          </a:solidFill>
          <a:latin typeface="+mn-lt"/>
          <a:ea typeface="+mn-ea"/>
          <a:cs typeface="+mn-cs"/>
        </a:defRPr>
      </a:lvl3pPr>
      <a:lvl4pPr marL="900113" indent="-128588" algn="l" defTabSz="514350" rtl="0" eaLnBrk="1" latinLnBrk="0" hangingPunct="1">
        <a:lnSpc>
          <a:spcPct val="90000"/>
        </a:lnSpc>
        <a:spcBef>
          <a:spcPts val="0"/>
        </a:spcBef>
        <a:spcAft>
          <a:spcPts val="675"/>
        </a:spcAft>
        <a:buFont typeface="Arial" panose="020B0604020202020204" pitchFamily="34" charset="0"/>
        <a:buChar char="•"/>
        <a:defRPr sz="1400" kern="1200">
          <a:solidFill>
            <a:schemeClr val="tx1"/>
          </a:solidFill>
          <a:latin typeface="+mn-lt"/>
          <a:ea typeface="+mn-ea"/>
          <a:cs typeface="+mn-cs"/>
        </a:defRPr>
      </a:lvl4pPr>
      <a:lvl5pPr marL="1157288" indent="-128588" algn="l" defTabSz="514350" rtl="0" eaLnBrk="1" latinLnBrk="0" hangingPunct="1">
        <a:lnSpc>
          <a:spcPct val="90000"/>
        </a:lnSpc>
        <a:spcBef>
          <a:spcPts val="0"/>
        </a:spcBef>
        <a:spcAft>
          <a:spcPts val="675"/>
        </a:spcAft>
        <a:buFont typeface="Arial" panose="020B0604020202020204" pitchFamily="34" charset="0"/>
        <a:buChar char="•"/>
        <a:defRPr sz="1400"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5407BFD9-4947-B243-8CDD-6F83A0D21D93}"/>
              </a:ext>
            </a:extLst>
          </p:cNvPr>
          <p:cNvSpPr>
            <a:spLocks noGrp="1"/>
          </p:cNvSpPr>
          <p:nvPr>
            <p:ph type="subTitle" idx="1"/>
          </p:nvPr>
        </p:nvSpPr>
        <p:spPr/>
        <p:txBody>
          <a:bodyPr/>
          <a:lstStyle/>
          <a:p>
            <a:r>
              <a:rPr lang="en-US" dirty="0"/>
              <a:t>Ben Goodwin</a:t>
            </a:r>
          </a:p>
        </p:txBody>
      </p:sp>
      <p:sp>
        <p:nvSpPr>
          <p:cNvPr id="3" name="Title 2">
            <a:extLst>
              <a:ext uri="{FF2B5EF4-FFF2-40B4-BE49-F238E27FC236}">
                <a16:creationId xmlns:a16="http://schemas.microsoft.com/office/drawing/2014/main" id="{53D6E640-403B-E749-B9E6-DC488771203A}"/>
              </a:ext>
            </a:extLst>
          </p:cNvPr>
          <p:cNvSpPr>
            <a:spLocks noGrp="1"/>
          </p:cNvSpPr>
          <p:nvPr>
            <p:ph type="ctrTitle"/>
          </p:nvPr>
        </p:nvSpPr>
        <p:spPr/>
        <p:txBody>
          <a:bodyPr/>
          <a:lstStyle/>
          <a:p>
            <a:r>
              <a:rPr lang="en-US" dirty="0"/>
              <a:t>Pre-Live Session 3</a:t>
            </a:r>
          </a:p>
        </p:txBody>
      </p:sp>
    </p:spTree>
    <p:extLst>
      <p:ext uri="{BB962C8B-B14F-4D97-AF65-F5344CB8AC3E}">
        <p14:creationId xmlns:p14="http://schemas.microsoft.com/office/powerpoint/2010/main" val="13784551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Discussion 1</a:t>
            </a:r>
          </a:p>
        </p:txBody>
      </p:sp>
      <p:sp>
        <p:nvSpPr>
          <p:cNvPr id="4" name="TextBox 3">
            <a:extLst>
              <a:ext uri="{FF2B5EF4-FFF2-40B4-BE49-F238E27FC236}">
                <a16:creationId xmlns:a16="http://schemas.microsoft.com/office/drawing/2014/main" id="{7F8E6190-319D-5645-89D0-53D7759C9888}"/>
              </a:ext>
            </a:extLst>
          </p:cNvPr>
          <p:cNvSpPr txBox="1"/>
          <p:nvPr/>
        </p:nvSpPr>
        <p:spPr>
          <a:xfrm>
            <a:off x="559084" y="961476"/>
            <a:ext cx="10969944" cy="923330"/>
          </a:xfrm>
          <a:prstGeom prst="rect">
            <a:avLst/>
          </a:prstGeom>
          <a:noFill/>
        </p:spPr>
        <p:txBody>
          <a:bodyPr wrap="square" rtlCol="0">
            <a:spAutoFit/>
          </a:bodyPr>
          <a:lstStyle/>
          <a:p>
            <a:r>
              <a:rPr lang="en-US" dirty="0"/>
              <a:t>What type of model (additive or nonadditive) do you think most appropriately fits this data set?</a:t>
            </a:r>
          </a:p>
          <a:p>
            <a:endParaRPr lang="en-US" dirty="0"/>
          </a:p>
          <a:p>
            <a:r>
              <a:rPr lang="en-US" dirty="0"/>
              <a:t> </a:t>
            </a:r>
          </a:p>
        </p:txBody>
      </p:sp>
      <p:pic>
        <p:nvPicPr>
          <p:cNvPr id="6" name="Picture 5" descr="Chart, line chart&#10;&#10;Description automatically generated">
            <a:extLst>
              <a:ext uri="{FF2B5EF4-FFF2-40B4-BE49-F238E27FC236}">
                <a16:creationId xmlns:a16="http://schemas.microsoft.com/office/drawing/2014/main" id="{C31F3949-1DBC-874B-B90A-AB08F06CC458}"/>
              </a:ext>
            </a:extLst>
          </p:cNvPr>
          <p:cNvPicPr>
            <a:picLocks noChangeAspect="1"/>
          </p:cNvPicPr>
          <p:nvPr/>
        </p:nvPicPr>
        <p:blipFill>
          <a:blip r:embed="rId2"/>
          <a:stretch>
            <a:fillRect/>
          </a:stretch>
        </p:blipFill>
        <p:spPr>
          <a:xfrm>
            <a:off x="7163162" y="1370387"/>
            <a:ext cx="4191000" cy="3149600"/>
          </a:xfrm>
          <a:prstGeom prst="rect">
            <a:avLst/>
          </a:prstGeom>
        </p:spPr>
      </p:pic>
      <p:sp>
        <p:nvSpPr>
          <p:cNvPr id="7" name="TextBox 6">
            <a:extLst>
              <a:ext uri="{FF2B5EF4-FFF2-40B4-BE49-F238E27FC236}">
                <a16:creationId xmlns:a16="http://schemas.microsoft.com/office/drawing/2014/main" id="{ACDD9AAF-C59C-F44A-8911-A2CDB4327711}"/>
              </a:ext>
            </a:extLst>
          </p:cNvPr>
          <p:cNvSpPr txBox="1"/>
          <p:nvPr/>
        </p:nvSpPr>
        <p:spPr>
          <a:xfrm>
            <a:off x="738554" y="1617785"/>
            <a:ext cx="6249743" cy="3693319"/>
          </a:xfrm>
          <a:prstGeom prst="rect">
            <a:avLst/>
          </a:prstGeom>
          <a:noFill/>
        </p:spPr>
        <p:txBody>
          <a:bodyPr wrap="square" rtlCol="0">
            <a:spAutoFit/>
          </a:bodyPr>
          <a:lstStyle/>
          <a:p>
            <a:pPr marL="342900" indent="-342900">
              <a:buFont typeface="+mj-lt"/>
              <a:buAutoNum type="arabicPeriod"/>
            </a:pPr>
            <a:r>
              <a:rPr lang="en-US" dirty="0"/>
              <a:t>Based on the interaction plot in SAS, there is no visual evidence to support a significant interaction.</a:t>
            </a:r>
          </a:p>
          <a:p>
            <a:pPr marL="342900" indent="-342900">
              <a:buFont typeface="+mj-lt"/>
              <a:buAutoNum type="arabicPeriod"/>
            </a:pPr>
            <a:r>
              <a:rPr lang="en-US" dirty="0"/>
              <a:t>Based on MEANS procedure, at first glance, it looks as though the average of group C is the highest.  Whether this difference is significant or not is not available from MEANS.</a:t>
            </a:r>
          </a:p>
          <a:p>
            <a:pPr marL="342900" indent="-342900">
              <a:buFont typeface="+mj-lt"/>
              <a:buAutoNum type="arabicPeriod"/>
            </a:pPr>
            <a:r>
              <a:rPr lang="en-US" dirty="0"/>
              <a:t>I think that the additive model most appropriately fits</a:t>
            </a:r>
          </a:p>
          <a:p>
            <a:pPr marL="800020" lvl="1" indent="-342900">
              <a:buFont typeface="+mj-lt"/>
              <a:buAutoNum type="arabicPeriod"/>
            </a:pPr>
            <a:r>
              <a:rPr lang="en-US" dirty="0"/>
              <a:t>The interaction isn’t significant, and no visual evidence of interaction</a:t>
            </a:r>
          </a:p>
          <a:p>
            <a:pPr marL="342900" indent="-342900">
              <a:buFont typeface="+mj-lt"/>
              <a:buAutoNum type="arabicPeriod"/>
            </a:pPr>
            <a:r>
              <a:rPr lang="en-US" dirty="0"/>
              <a:t>There are better indicators of predictors for higher ACT scores.</a:t>
            </a:r>
          </a:p>
          <a:p>
            <a:pPr marL="342900" indent="-342900">
              <a:buFont typeface="+mj-lt"/>
              <a:buAutoNum type="arabicPeriod"/>
            </a:pPr>
            <a:endParaRPr lang="en-US" dirty="0"/>
          </a:p>
          <a:p>
            <a:pPr marL="342900" indent="-342900">
              <a:buFont typeface="+mj-lt"/>
              <a:buAutoNum type="arabicPeriod"/>
            </a:pPr>
            <a:endParaRPr lang="en-US" dirty="0"/>
          </a:p>
        </p:txBody>
      </p:sp>
      <p:sp>
        <p:nvSpPr>
          <p:cNvPr id="8" name="TextBox 7">
            <a:extLst>
              <a:ext uri="{FF2B5EF4-FFF2-40B4-BE49-F238E27FC236}">
                <a16:creationId xmlns:a16="http://schemas.microsoft.com/office/drawing/2014/main" id="{0A69C537-2171-3443-A177-71AE35915A53}"/>
              </a:ext>
            </a:extLst>
          </p:cNvPr>
          <p:cNvSpPr txBox="1"/>
          <p:nvPr/>
        </p:nvSpPr>
        <p:spPr>
          <a:xfrm>
            <a:off x="559084" y="4664773"/>
            <a:ext cx="9492388" cy="646331"/>
          </a:xfrm>
          <a:prstGeom prst="rect">
            <a:avLst/>
          </a:prstGeom>
          <a:noFill/>
        </p:spPr>
        <p:txBody>
          <a:bodyPr wrap="square" rtlCol="0">
            <a:spAutoFit/>
          </a:bodyPr>
          <a:lstStyle/>
          <a:p>
            <a:r>
              <a:rPr lang="en-US" dirty="0"/>
              <a:t>What are each of the three tests telling us?    How do these tests correspond back to our visualization plot? </a:t>
            </a:r>
          </a:p>
        </p:txBody>
      </p:sp>
      <p:sp>
        <p:nvSpPr>
          <p:cNvPr id="9" name="TextBox 8">
            <a:extLst>
              <a:ext uri="{FF2B5EF4-FFF2-40B4-BE49-F238E27FC236}">
                <a16:creationId xmlns:a16="http://schemas.microsoft.com/office/drawing/2014/main" id="{E69BC1FB-ACA9-B547-8E03-32D74A156F27}"/>
              </a:ext>
            </a:extLst>
          </p:cNvPr>
          <p:cNvSpPr txBox="1"/>
          <p:nvPr/>
        </p:nvSpPr>
        <p:spPr>
          <a:xfrm>
            <a:off x="738554" y="5311104"/>
            <a:ext cx="9120554" cy="1200329"/>
          </a:xfrm>
          <a:prstGeom prst="rect">
            <a:avLst/>
          </a:prstGeom>
          <a:noFill/>
        </p:spPr>
        <p:txBody>
          <a:bodyPr wrap="square" rtlCol="0">
            <a:spAutoFit/>
          </a:bodyPr>
          <a:lstStyle/>
          <a:p>
            <a:r>
              <a:rPr lang="en-US" dirty="0"/>
              <a:t>Type III are each adjusted for all other effects in the model, regardless of order.  So type III tables evaluate the contribution of each factor after considering the contributions of other factors in the model. </a:t>
            </a:r>
          </a:p>
          <a:p>
            <a:r>
              <a:rPr lang="en-US" dirty="0"/>
              <a:t>The type III model has reduced or equal error terms in all three predictors.  </a:t>
            </a:r>
          </a:p>
        </p:txBody>
      </p:sp>
    </p:spTree>
    <p:extLst>
      <p:ext uri="{BB962C8B-B14F-4D97-AF65-F5344CB8AC3E}">
        <p14:creationId xmlns:p14="http://schemas.microsoft.com/office/powerpoint/2010/main" val="326304633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337E58-A113-F043-B1FD-6370012E8382}"/>
              </a:ext>
            </a:extLst>
          </p:cNvPr>
          <p:cNvSpPr>
            <a:spLocks noGrp="1"/>
          </p:cNvSpPr>
          <p:nvPr>
            <p:ph idx="1"/>
          </p:nvPr>
        </p:nvSpPr>
        <p:spPr/>
        <p:txBody>
          <a:bodyPr/>
          <a:lstStyle/>
          <a:p>
            <a:r>
              <a:rPr lang="en-US" dirty="0"/>
              <a:t>The first parameter B v A, is obvious and tells difference in mean ACT score B v A, the estimate itself, the standard error, t-value and P-value with score as the outcome variable.  </a:t>
            </a:r>
          </a:p>
          <a:p>
            <a:r>
              <a:rPr lang="en-US" dirty="0"/>
              <a:t>The second parameter A v C tells us the difference in mean ACT score A v C, the estimate itself, the standard error, t-value, and P-value associated with score as the outcome variable.</a:t>
            </a:r>
          </a:p>
          <a:p>
            <a:r>
              <a:rPr lang="en-US" dirty="0"/>
              <a:t>The third parameter A v B tells us the difference in mean ACT score A v B, the estimate itself, the standard error, t-value, and P-value associated with score as the outcome variable.</a:t>
            </a:r>
          </a:p>
          <a:p>
            <a:r>
              <a:rPr lang="en-US" dirty="0"/>
              <a:t>I found the third one difficult to determine, looking at the SAS code I see -1,1; accounting for two parameters, but not </a:t>
            </a:r>
            <a:r>
              <a:rPr lang="en-US"/>
              <a:t>the third.</a:t>
            </a:r>
          </a:p>
          <a:p>
            <a:pPr marL="0" indent="0">
              <a:buNone/>
            </a:pPr>
            <a:endParaRPr lang="en-US" dirty="0"/>
          </a:p>
        </p:txBody>
      </p:sp>
      <p:sp>
        <p:nvSpPr>
          <p:cNvPr id="3" name="Title 2">
            <a:extLst>
              <a:ext uri="{FF2B5EF4-FFF2-40B4-BE49-F238E27FC236}">
                <a16:creationId xmlns:a16="http://schemas.microsoft.com/office/drawing/2014/main" id="{95A41689-7B61-0148-8D2A-69D5B6A79049}"/>
              </a:ext>
            </a:extLst>
          </p:cNvPr>
          <p:cNvSpPr>
            <a:spLocks noGrp="1"/>
          </p:cNvSpPr>
          <p:nvPr>
            <p:ph type="title"/>
          </p:nvPr>
        </p:nvSpPr>
        <p:spPr/>
        <p:txBody>
          <a:bodyPr/>
          <a:lstStyle/>
          <a:p>
            <a:r>
              <a:rPr lang="en-US" dirty="0"/>
              <a:t>Discussion 2</a:t>
            </a:r>
          </a:p>
        </p:txBody>
      </p:sp>
    </p:spTree>
    <p:extLst>
      <p:ext uri="{BB962C8B-B14F-4D97-AF65-F5344CB8AC3E}">
        <p14:creationId xmlns:p14="http://schemas.microsoft.com/office/powerpoint/2010/main" val="254533109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theme1.xml><?xml version="1.0" encoding="utf-8"?>
<a:theme xmlns:a="http://schemas.openxmlformats.org/drawingml/2006/main" name="DRAFT-Marcom-New-Brand-Template-2019-DRAFT-v1.5">
  <a:themeElements>
    <a:clrScheme name="Custom 1">
      <a:dk1>
        <a:srgbClr val="000000"/>
      </a:dk1>
      <a:lt1>
        <a:sysClr val="window" lastClr="FFFFFF"/>
      </a:lt1>
      <a:dk2>
        <a:srgbClr val="000000"/>
      </a:dk2>
      <a:lt2>
        <a:srgbClr val="E7E6E6"/>
      </a:lt2>
      <a:accent1>
        <a:srgbClr val="354CA1"/>
      </a:accent1>
      <a:accent2>
        <a:srgbClr val="CC0035"/>
      </a:accent2>
      <a:accent3>
        <a:srgbClr val="F9C80E"/>
      </a:accent3>
      <a:accent4>
        <a:srgbClr val="FF1053"/>
      </a:accent4>
      <a:accent5>
        <a:srgbClr val="59C3C3"/>
      </a:accent5>
      <a:accent6>
        <a:srgbClr val="262626"/>
      </a:accent6>
      <a:hlink>
        <a:srgbClr val="066DD4"/>
      </a:hlink>
      <a:folHlink>
        <a:srgbClr val="CB3997"/>
      </a:folHlink>
    </a:clrScheme>
    <a:fontScheme name="SMU 2019">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 Brand Styleguide-template.pptx" id="{AAC239A1-C9C6-48F7-948A-CD97C42D0AF7}" vid="{59AB1950-129A-41F8-9EAD-B368FC9CB496}"/>
    </a:ext>
  </a:extLst>
</a:theme>
</file>

<file path=ppt/theme/theme2.xml><?xml version="1.0" encoding="utf-8"?>
<a:theme xmlns:a="http://schemas.openxmlformats.org/drawingml/2006/main" name="Office Theme">
  <a:themeElements>
    <a:clrScheme name="SMU 2019">
      <a:dk1>
        <a:srgbClr val="000000"/>
      </a:dk1>
      <a:lt1>
        <a:sysClr val="window" lastClr="FFFFFF"/>
      </a:lt1>
      <a:dk2>
        <a:srgbClr val="000000"/>
      </a:dk2>
      <a:lt2>
        <a:srgbClr val="E7E6E6"/>
      </a:lt2>
      <a:accent1>
        <a:srgbClr val="354CA1"/>
      </a:accent1>
      <a:accent2>
        <a:srgbClr val="CC0035"/>
      </a:accent2>
      <a:accent3>
        <a:srgbClr val="FF1053"/>
      </a:accent3>
      <a:accent4>
        <a:srgbClr val="F9C80E"/>
      </a:accent4>
      <a:accent5>
        <a:srgbClr val="59C3C3"/>
      </a:accent5>
      <a:accent6>
        <a:srgbClr val="262626"/>
      </a:accent6>
      <a:hlink>
        <a:srgbClr val="066DD4"/>
      </a:hlink>
      <a:folHlink>
        <a:srgbClr val="CB3997"/>
      </a:folHlink>
    </a:clrScheme>
    <a:fontScheme name="SMU 2019">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3" Type="http://schemas.microsoft.com/office/2011/relationships/webextension" Target="webextension3.xml"/><Relationship Id="rId2" Type="http://schemas.microsoft.com/office/2011/relationships/webextension" Target="webextension2.xml"/><Relationship Id="rId1" Type="http://schemas.microsoft.com/office/2011/relationships/webextension" Target="webextension1.xml"/><Relationship Id="rId4" Type="http://schemas.microsoft.com/office/2011/relationships/webextension" Target="webextension4.xml"/></Relationships>
</file>

<file path=ppt/webextensions/taskpanes.xml><?xml version="1.0" encoding="utf-8"?>
<wetp:taskpanes xmlns:wetp="http://schemas.microsoft.com/office/webextensions/taskpanes/2010/11">
  <wetp:taskpane dockstate="right" visibility="0" width="350" row="4">
    <wetp:webextensionref xmlns:r="http://schemas.openxmlformats.org/officeDocument/2006/relationships" r:id="rId1"/>
  </wetp:taskpane>
  <wetp:taskpane dockstate="right" visibility="0" width="350" row="5">
    <wetp:webextensionref xmlns:r="http://schemas.openxmlformats.org/officeDocument/2006/relationships" r:id="rId2"/>
  </wetp:taskpane>
  <wetp:taskpane dockstate="right" visibility="0" width="350" row="6">
    <wetp:webextensionref xmlns:r="http://schemas.openxmlformats.org/officeDocument/2006/relationships" r:id="rId3"/>
  </wetp:taskpane>
  <wetp:taskpane dockstate="right" visibility="0" width="350" row="7">
    <wetp:webextensionref xmlns:r="http://schemas.openxmlformats.org/officeDocument/2006/relationships" r:id="rId4"/>
  </wetp:taskpane>
</wetp:taskpanes>
</file>

<file path=ppt/webextensions/webextension1.xml><?xml version="1.0" encoding="utf-8"?>
<we:webextension xmlns:we="http://schemas.microsoft.com/office/webextensions/webextension/2010/11" id="{F46F5C60-735F-426F-B739-20E46EBD2D24}">
  <we:reference id="wa104380907" version="1.0.0.0" store="en-US" storeType="OMEX"/>
  <we:alternateReferences>
    <we:reference id="WA104380907" version="1.0.0.0" store="WA104380907"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364C9A25-6582-43EF-B99F-F947905DA784}">
  <we:reference id="wa104178141" version="3.10.0.197" store="en-US" storeType="OMEX"/>
  <we:alternateReferences>
    <we:reference id="WA104178141" version="3.10.0.197" store="WA104178141" storeType="OMEX"/>
  </we:alternateReferences>
  <we:properties/>
  <we:bindings/>
  <we:snapshot xmlns:r="http://schemas.openxmlformats.org/officeDocument/2006/relationships"/>
</we:webextension>
</file>

<file path=ppt/webextensions/webextension3.xml><?xml version="1.0" encoding="utf-8"?>
<we:webextension xmlns:we="http://schemas.microsoft.com/office/webextensions/webextension/2010/11" id="{0F5F422E-648B-48B0-8D72-60FE1CC6659D}">
  <we:reference id="wa104380121" version="2.0.0.0" store="en-US" storeType="OMEX"/>
  <we:alternateReferences>
    <we:reference id="WA104380121" version="2.0.0.0" store="WA104380121" storeType="OMEX"/>
  </we:alternateReferences>
  <we:properties/>
  <we:bindings/>
  <we:snapshot xmlns:r="http://schemas.openxmlformats.org/officeDocument/2006/relationships"/>
</we:webextension>
</file>

<file path=ppt/webextensions/webextension4.xml><?xml version="1.0" encoding="utf-8"?>
<we:webextension xmlns:we="http://schemas.microsoft.com/office/webextensions/webextension/2010/11" id="{BF0B89F5-F4A8-442B-9F20-172DE3AC2A60}">
  <we:reference id="wa104379279" version="2.1.0.0" store="en-US" storeType="OMEX"/>
  <we:alternateReferences>
    <we:reference id="WA104379279" version="2.1.0.0" store="WA104379279"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DRAFT-Marcom-New-Brand-Template-2019-DRAFT-v1</Template>
  <TotalTime>135</TotalTime>
  <Words>331</Words>
  <Application>Microsoft Macintosh PowerPoint</Application>
  <PresentationFormat>Custom</PresentationFormat>
  <Paragraphs>19</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Courier New</vt:lpstr>
      <vt:lpstr>DRAFT-Marcom-New-Brand-Template-2019-DRAFT-v1.5</vt:lpstr>
      <vt:lpstr>Pre-Live Session 3</vt:lpstr>
      <vt:lpstr>Discussion 1</vt:lpstr>
      <vt:lpstr>Discussion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Pre-Live Session 3</dc:title>
  <dc:creator>Goodwin, Ben</dc:creator>
  <cp:lastModifiedBy>Goodwin, Ben</cp:lastModifiedBy>
  <cp:revision>4</cp:revision>
  <cp:lastPrinted>2019-05-15T16:46:10Z</cp:lastPrinted>
  <dcterms:created xsi:type="dcterms:W3CDTF">2021-01-19T23:53:35Z</dcterms:created>
  <dcterms:modified xsi:type="dcterms:W3CDTF">2021-01-20T02:08:36Z</dcterms:modified>
</cp:coreProperties>
</file>

<file path=docProps/thumbnail.jpeg>
</file>